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6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authors.xml" ContentType="application/vnd.ms-powerpoint.authors+xml"/>
  <Override PartName="/ppt/theme/theme3.xml" ContentType="application/vnd.openxmlformats-officedocument.them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omments/modernComment_4D5_8D0CF5C1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1234" r:id="rId2"/>
    <p:sldId id="1237" r:id="rId3"/>
  </p:sldIdLst>
  <p:sldSz cx="12192000" cy="6858000"/>
  <p:notesSz cx="6858000" cy="9144000"/>
  <p:defaultTextStyle>
    <a:defPPr>
      <a:defRPr lang="en-US"/>
    </a:defPPr>
    <a:lvl1pPr>
      <a:spcBef>
        <a:spcPts val="0"/>
      </a:spcBef>
      <a:buClr>
        <a:schemeClr val="accent1"/>
      </a:buClr>
      <a:defRPr sz="1800"/>
    </a:lvl1pPr>
    <a:lvl2pPr marL="18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2pPr>
    <a:lvl3pPr marL="36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3pPr>
    <a:lvl4pPr marL="54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4pPr>
    <a:lvl5pPr marL="72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5pPr>
    <a:lvl6pPr marL="90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6pPr>
    <a:lvl7pPr marL="108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7pPr>
    <a:lvl8pPr marL="126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8pPr>
    <a:lvl9pPr marL="144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9pPr>
  </p:defaultTextStyle>
  <p:extLst>
    <p:ext uri="{521415D9-36F7-43E2-AB2F-B90AF26B5E84}">
      <p14:sectionLst xmlns:p14="http://schemas.microsoft.com/office/powerpoint/2010/main">
        <p14:section name="Slides" id="{0D568892-780D-4C8E-9447-F21546C88527}">
          <p14:sldIdLst>
            <p14:sldId id="1234"/>
            <p14:sldId id="1237"/>
          </p14:sldIdLst>
        </p14:section>
      </p14:sectionLst>
    </p:ex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2C67E45-1AD5-2C14-0AC2-DD8919432A73}" name="Alannah  Moore" initials="AM" userId="S::alannah.moore@wearetmc.co.uk::0777311a-d320-42af-bc2c-5dbd231887d7" providerId="AD"/>
  <p188:author id="{71E3A3AE-112F-2C9E-67B4-63CC331F4D26}" name="Alannah  Moore" initials="AM" userId="S::alannah.moore@wearetmc.com::0777311a-d320-42af-bc2c-5dbd231887d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nny Welle" initials="DW" lastIdx="1" clrIdx="0">
    <p:extLst>
      <p:ext uri="{19B8F6BF-5375-455C-9EA6-DF929625EA0E}">
        <p15:presenceInfo xmlns:p15="http://schemas.microsoft.com/office/powerpoint/2012/main" userId="S::denwelle1@publicisgroupe.net::08b00602-60fa-48c3-96fb-06a947b67cd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399F3B-D946-9CFC-7322-C6267C9F6411}" v="2" dt="2024-12-17T10:31:51.237"/>
    <p1510:client id="{596DAFC4-F120-1438-34C0-1C0FE720CD93}" v="2" dt="2024-12-16T12:24:41.555"/>
    <p1510:client id="{B8AE2F19-7B51-4441-2FCF-5C5F5600E7BB}" v="1" dt="2024-12-16T17:56:42.802"/>
  </p1510:revLst>
</p1510:revInfo>
</file>

<file path=ppt/tableStyles.xml><?xml version="1.0" encoding="utf-8"?>
<a:tblStyleLst xmlns:a="http://schemas.openxmlformats.org/drawingml/2006/main" def="{0E3FDE45-AF77-4B5C-9715-49D594BDF05E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2700" cmpd="sng">
              <a:solidFill>
                <a:schemeClr val="accent6">
                  <a:alpha val="15000"/>
                </a:schemeClr>
              </a:solidFill>
            </a:ln>
          </a:bottom>
          <a:insideH>
            <a:ln w="12700" cmpd="sng">
              <a:solidFill>
                <a:schemeClr val="accent6">
                  <a:alpha val="15000"/>
                </a:schemeClr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 w="12700" cmpd="sng">
              <a:solidFill>
                <a:schemeClr val="accent6">
                  <a:alpha val="15000"/>
                </a:schemeClr>
              </a:solidFill>
            </a:ln>
          </a:bottom>
        </a:tcBdr>
        <a:fill>
          <a:solidFill>
            <a:schemeClr val="accent6">
              <a:alpha val="5000"/>
            </a:schemeClr>
          </a:solidFill>
        </a:fill>
      </a:tcStyle>
    </a:band1H>
    <a:band2H>
      <a:tcStyle>
        <a:tcBdr>
          <a:bottom>
            <a:ln w="12700" cmpd="sng">
              <a:solidFill>
                <a:schemeClr val="accent6">
                  <a:alpha val="15000"/>
                </a:schemeClr>
              </a:solidFill>
            </a:ln>
          </a:bottom>
        </a:tcBdr>
      </a:tcStyle>
    </a:band2H>
    <a:band1V>
      <a:tcStyle>
        <a:tcBdr/>
        <a:fill>
          <a:solidFill>
            <a:schemeClr val="accent6">
              <a:alpha val="5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bottom>
            <a:ln w="28575" cmpd="sng">
              <a:solidFill>
                <a:schemeClr val="dk1"/>
              </a:solidFill>
            </a:ln>
          </a:bottom>
        </a:tcBdr>
        <a:fill>
          <a:noFill/>
        </a:fill>
      </a:tcStyle>
    </a:lastRow>
    <a:firstRow>
      <a:tcTxStyle b="on"/>
      <a:tcStyle>
        <a:tcBdr>
          <a:bottom>
            <a:ln w="28575" cmpd="sng">
              <a:solidFill>
                <a:schemeClr val="dk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97461" autoAdjust="0"/>
  </p:normalViewPr>
  <p:slideViewPr>
    <p:cSldViewPr snapToGrid="0" showGuides="1">
      <p:cViewPr varScale="1">
        <p:scale>
          <a:sx n="180" d="100"/>
          <a:sy n="180" d="100"/>
        </p:scale>
        <p:origin x="200" y="2160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310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121" d="100"/>
          <a:sy n="121" d="100"/>
        </p:scale>
        <p:origin x="4938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handoutMaster" Target="handoutMasters/handoutMaster1.xml"/><Relationship Id="rId15" Type="http://schemas.openxmlformats.org/officeDocument/2006/relationships/customXml" Target="../customXml/item2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Relationship Id="rId14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annah  Moore" userId="S::alannah.moore@wearetmc.com::0777311a-d320-42af-bc2c-5dbd231887d7" providerId="AD" clId="Web-{596DAFC4-F120-1438-34C0-1C0FE720CD93}"/>
    <pc:docChg chg="mod">
      <pc:chgData name="Alannah  Moore" userId="S::alannah.moore@wearetmc.com::0777311a-d320-42af-bc2c-5dbd231887d7" providerId="AD" clId="Web-{596DAFC4-F120-1438-34C0-1C0FE720CD93}" dt="2024-12-16T12:24:41.555" v="0"/>
      <pc:docMkLst>
        <pc:docMk/>
      </pc:docMkLst>
    </pc:docChg>
  </pc:docChgLst>
  <pc:docChgLst>
    <pc:chgData name="Yasmin Gratton" userId="S::yasmin.gratton@wearetmc.com::e16cd8cd-1bab-4a62-8117-749c7d262688" providerId="AD" clId="Web-{42399F3B-D946-9CFC-7322-C6267C9F6411}"/>
    <pc:docChg chg="modSld">
      <pc:chgData name="Yasmin Gratton" userId="S::yasmin.gratton@wearetmc.com::e16cd8cd-1bab-4a62-8117-749c7d262688" providerId="AD" clId="Web-{42399F3B-D946-9CFC-7322-C6267C9F6411}" dt="2024-12-17T10:31:51.237" v="1" actId="1076"/>
      <pc:docMkLst>
        <pc:docMk/>
      </pc:docMkLst>
      <pc:sldChg chg="modSp">
        <pc:chgData name="Yasmin Gratton" userId="S::yasmin.gratton@wearetmc.com::e16cd8cd-1bab-4a62-8117-749c7d262688" providerId="AD" clId="Web-{42399F3B-D946-9CFC-7322-C6267C9F6411}" dt="2024-12-17T10:31:51.237" v="1" actId="1076"/>
        <pc:sldMkLst>
          <pc:docMk/>
          <pc:sldMk cId="2366436801" sldId="1237"/>
        </pc:sldMkLst>
        <pc:picChg chg="mod">
          <ac:chgData name="Yasmin Gratton" userId="S::yasmin.gratton@wearetmc.com::e16cd8cd-1bab-4a62-8117-749c7d262688" providerId="AD" clId="Web-{42399F3B-D946-9CFC-7322-C6267C9F6411}" dt="2024-12-17T10:31:51.237" v="1" actId="1076"/>
          <ac:picMkLst>
            <pc:docMk/>
            <pc:sldMk cId="2366436801" sldId="1237"/>
            <ac:picMk id="3" creationId="{66B51DF7-3EB5-3BA3-10B3-1016E0C2AF33}"/>
          </ac:picMkLst>
        </pc:picChg>
      </pc:sldChg>
    </pc:docChg>
  </pc:docChgLst>
</pc:chgInfo>
</file>

<file path=ppt/comments/modernComment_4D5_8D0CF5C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AFD8D08-3744-421F-AF71-E1DD29229CB1}" authorId="{71E3A3AE-112F-2C9E-67B4-63CC331F4D26}" created="2024-12-16T12:24:41.555">
    <pc:sldMkLst xmlns:pc="http://schemas.microsoft.com/office/powerpoint/2013/main/command">
      <pc:docMk/>
      <pc:sldMk cId="2366436801" sldId="1237"/>
    </pc:sldMkLst>
    <p188:txBody>
      <a:bodyPr/>
      <a:lstStyle/>
      <a:p>
        <a:r>
          <a:rPr lang="en-US"/>
          <a:t>this image is a screen shot of the /Game it needs to be shown partially completed.
The words to be completed are TECHNOLOGIES, CYBERCRIME, CYBERCRIMINALS, STEAL, MONEY, DISRUPT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>
            <a:extLst>
              <a:ext uri="{FF2B5EF4-FFF2-40B4-BE49-F238E27FC236}">
                <a16:creationId xmlns:a16="http://schemas.microsoft.com/office/drawing/2014/main" id="{9A8492AF-21D1-4EA9-B88E-2B2469E5B0B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z="105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Date">
            <a:extLst>
              <a:ext uri="{FF2B5EF4-FFF2-40B4-BE49-F238E27FC236}">
                <a16:creationId xmlns:a16="http://schemas.microsoft.com/office/drawing/2014/main" id="{F2C5CF11-9AB8-4366-83D6-4A911EAE67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086800" y="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1F2B9-B350-4061-A6D1-2A3340A8623F}" type="datetimeFigureOut">
              <a:rPr lang="en-US" sz="1050" smtClean="0">
                <a:solidFill>
                  <a:schemeClr val="tx2"/>
                </a:solidFill>
                <a:latin typeface="+mn-lt"/>
              </a:rPr>
              <a:t>12/17/2024</a:t>
            </a:fld>
            <a:endParaRPr lang="en-US" sz="105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" name="Footer Placeholder">
            <a:extLst>
              <a:ext uri="{FF2B5EF4-FFF2-40B4-BE49-F238E27FC236}">
                <a16:creationId xmlns:a16="http://schemas.microsoft.com/office/drawing/2014/main" id="{9797856F-D8D3-4EDB-AD63-B3F84321424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8400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sz="105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DA566997-7A2F-418F-AC55-BAC678F9F13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086800" y="878400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en-US" sz="1050" b="1" dirty="0">
                <a:solidFill>
                  <a:schemeClr val="accent2"/>
                </a:solidFill>
                <a:latin typeface="+mn-lt"/>
              </a:rPr>
              <a:t>Hand out</a:t>
            </a:r>
            <a:r>
              <a:rPr lang="en-US" sz="1050" dirty="0">
                <a:solidFill>
                  <a:schemeClr val="accent2"/>
                </a:solidFill>
                <a:latin typeface="+mn-lt"/>
              </a:rPr>
              <a:t> </a:t>
            </a:r>
            <a:fld id="{C92BABF8-1341-4DCB-864A-D83C08BEEAE4}" type="slidenum">
              <a:rPr lang="en-US" sz="1050" smtClean="0">
                <a:solidFill>
                  <a:schemeClr val="tx2"/>
                </a:solidFill>
                <a:latin typeface="+mn-lt"/>
              </a:rPr>
              <a:t>‹#›</a:t>
            </a:fld>
            <a:endParaRPr lang="en-US" sz="105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6" name="Siemens logo">
            <a:extLst>
              <a:ext uri="{FF2B5EF4-FFF2-40B4-BE49-F238E27FC236}">
                <a16:creationId xmlns:a16="http://schemas.microsoft.com/office/drawing/2014/main" id="{C5A460D9-E760-498F-8A06-286EB0B001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53000" y="550800"/>
            <a:ext cx="1152000" cy="18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783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Date"/>
          <p:cNvSpPr>
            <a:spLocks noGrp="1"/>
          </p:cNvSpPr>
          <p:nvPr>
            <p:ph type="dt" idx="1"/>
          </p:nvPr>
        </p:nvSpPr>
        <p:spPr>
          <a:xfrm>
            <a:off x="5086800" y="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76FBC1AF-E4C9-412F-9B6D-66CD520F95DB}" type="datetimeFigureOut">
              <a:rPr lang="en-US" smtClean="0"/>
              <a:pPr/>
              <a:t>12/17/2024</a:t>
            </a:fld>
            <a:endParaRPr lang="en-US" dirty="0"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406800" y="619200"/>
            <a:ext cx="6048000" cy="3402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xfrm>
            <a:off x="406800" y="4575600"/>
            <a:ext cx="6048000" cy="396000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xfrm>
            <a:off x="0" y="878400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xfrm>
            <a:off x="5086800" y="878400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/>
            </a:lvl1pPr>
          </a:lstStyle>
          <a:p>
            <a:r>
              <a:rPr lang="en-US" b="1" dirty="0">
                <a:solidFill>
                  <a:schemeClr val="accent2"/>
                </a:solidFill>
              </a:rPr>
              <a:t>Notes</a:t>
            </a:r>
            <a:r>
              <a:rPr lang="en-US" dirty="0"/>
              <a:t> </a:t>
            </a:r>
            <a:fld id="{E76C657F-0E32-4130-ADDA-66B81138A76A}" type="slidenum">
              <a:rPr lang="en-US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306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Aft>
        <a:spcPts val="60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144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288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432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576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720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864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1008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1152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670C6E6A-0191-4020-A084-BB23C7AE6B0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0262505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6629223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7924137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8740176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11602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7132854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5021664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4223709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093362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4779771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3220784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092D1760-10AA-43FB-AC0B-074FF500719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2731179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496026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42236877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6665666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8041666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358240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4678897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9087869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2806408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763417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191606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BC293230-94BC-41FA-A2D9-E9259B125F8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0249615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9457729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48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40990781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2184751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36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9994284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48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>
            <a:extLst>
              <a:ext uri="{FF2B5EF4-FFF2-40B4-BE49-F238E27FC236}">
                <a16:creationId xmlns:a16="http://schemas.microsoft.com/office/drawing/2014/main" id="{6FD70AD7-1356-4F56-BCF5-60206B889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094236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40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>
            <a:extLst>
              <a:ext uri="{FF2B5EF4-FFF2-40B4-BE49-F238E27FC236}">
                <a16:creationId xmlns:a16="http://schemas.microsoft.com/office/drawing/2014/main" id="{BC751AD9-F368-4030-BEF3-878CBEED0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5303777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36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>
            <a:extLst>
              <a:ext uri="{FF2B5EF4-FFF2-40B4-BE49-F238E27FC236}">
                <a16:creationId xmlns:a16="http://schemas.microsoft.com/office/drawing/2014/main" id="{0F638833-9358-4A10-8860-60EC0C65D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8528242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48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46D369A7-07BD-4B91-9E53-807AAAF0C30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6653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DC2D4109-C5C2-42BB-B5A0-2F6793388E2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8920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36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298AE3DB-A74B-4AD6-A37C-FBCFB647B93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604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42462792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399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DBCA456-A643-45C8-9383-5A06099EB6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5B05DC85-FD3C-4245-83A1-F6197CB9E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9905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769989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2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21031E7D-E514-484A-9CCD-52A9C22222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447F428C-5AA7-413C-A721-B7AADDF8B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8591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121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498F1A9-6241-4523-AFBC-C74F3AA4AC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267619FE-01EE-4013-B481-A8C505C5D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221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8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lor Stage">
            <a:extLst>
              <a:ext uri="{FF2B5EF4-FFF2-40B4-BE49-F238E27FC236}">
                <a16:creationId xmlns:a16="http://schemas.microsoft.com/office/drawing/2014/main" id="{A71FD435-3CF0-4700-A204-51B8FECDB0E5}"/>
              </a:ext>
            </a:extLst>
          </p:cNvPr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solidFill>
            <a:srgbClr val="00FF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399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BDD73C6A-6099-483E-9C34-F604024F257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DBCA456-A643-45C8-9383-5A06099EB6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5B05DC85-FD3C-4245-83A1-F6197CB9E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1546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6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>
            <a:extLst>
              <a:ext uri="{FF2B5EF4-FFF2-40B4-BE49-F238E27FC236}">
                <a16:creationId xmlns:a16="http://schemas.microsoft.com/office/drawing/2014/main" id="{A236A90B-8F03-45C0-87DD-5479E8376B64}"/>
              </a:ext>
            </a:extLst>
          </p:cNvPr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solidFill>
            <a:srgbClr val="00E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769989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2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ECFA8B97-DE99-4B15-8C8C-3748FA022B7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21031E7D-E514-484A-9CCD-52A9C22222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447F428C-5AA7-413C-A721-B7AADDF8B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043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4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>
            <a:extLst>
              <a:ext uri="{FF2B5EF4-FFF2-40B4-BE49-F238E27FC236}">
                <a16:creationId xmlns:a16="http://schemas.microsoft.com/office/drawing/2014/main" id="{40C63E25-48A4-43B2-BEE6-D2FE79309C83}"/>
              </a:ext>
            </a:extLst>
          </p:cNvPr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gradFill>
            <a:gsLst>
              <a:gs pos="40000">
                <a:srgbClr val="00FFB9"/>
              </a:gs>
              <a:gs pos="100000">
                <a:srgbClr val="00E6DC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EN" dirty="0"/>
          </a:p>
        </p:txBody>
      </p:sp>
      <p:sp>
        <p:nvSpPr>
          <p:cNvPr id="9" name="Color Stage">
            <a:extLst>
              <a:ext uri="{FF2B5EF4-FFF2-40B4-BE49-F238E27FC236}">
                <a16:creationId xmlns:a16="http://schemas.microsoft.com/office/drawing/2014/main" id="{0C524D66-9942-450A-A90F-E7A0CC42EC73}"/>
              </a:ext>
            </a:extLst>
          </p:cNvPr>
          <p:cNvSpPr/>
          <p:nvPr userDrawn="1"/>
        </p:nvSpPr>
        <p:spPr>
          <a:xfrm>
            <a:off x="0" y="1414463"/>
            <a:ext cx="12192000" cy="4752337"/>
          </a:xfrm>
          <a:prstGeom prst="rect">
            <a:avLst/>
          </a:prstGeom>
          <a:gradFill flip="none" rotWithShape="1">
            <a:gsLst>
              <a:gs pos="0">
                <a:srgbClr val="00FFB9"/>
              </a:gs>
              <a:gs pos="100000">
                <a:schemeClr val="bg2">
                  <a:alpha val="0"/>
                </a:schemeClr>
              </a:gs>
              <a:gs pos="40000">
                <a:srgbClr val="00FFB9">
                  <a:alpha val="50000"/>
                </a:srgb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de-DE" dirty="0"/>
          </a:p>
        </p:txBody>
      </p:sp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121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CCD0B8A8-7DE9-432C-82EA-6468E4BB56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498F1A9-6241-4523-AFBC-C74F3AA4AC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267619FE-01EE-4013-B481-A8C505C5D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38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4FC1DCA2-253A-4E87-91E4-D402488C8D7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DBCA456-A643-45C8-9383-5A06099EB6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5B05DC85-FD3C-4245-83A1-F6197CB9E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111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769989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1"/>
            <a:ext cx="9288000" cy="16226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543E2CC-A901-4194-A712-51CE520302B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21031E7D-E514-484A-9CCD-52A9C22222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447F428C-5AA7-413C-A721-B7AADDF8B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9022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399" y="1414463"/>
            <a:ext cx="11370437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2A2349A4-4A97-42CC-AE59-7EDEE385EDF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498F1A9-6241-4523-AFBC-C74F3AA4AC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267619FE-01EE-4013-B481-A8C505C5D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0367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 / Agenda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00" cy="576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Copy 1" descr="Agenda text frame">
            <a:extLst>
              <a:ext uri="{FF2B5EF4-FFF2-40B4-BE49-F238E27FC236}">
                <a16:creationId xmlns:a16="http://schemas.microsoft.com/office/drawing/2014/main" id="{0E701EC8-7FC1-42BE-915D-048C74A40E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 bwMode="black">
          <a:xfrm>
            <a:off x="411163" y="1414463"/>
            <a:ext cx="7199311" cy="4751387"/>
          </a:xfrm>
        </p:spPr>
        <p:txBody>
          <a:bodyPr/>
          <a:lstStyle>
            <a:lvl1pPr defTabSz="360000">
              <a:spcAft>
                <a:spcPts val="900"/>
              </a:spcAft>
              <a:tabLst>
                <a:tab pos="7200000" algn="r"/>
              </a:tabLst>
              <a:defRPr/>
            </a:lvl1pPr>
            <a:lvl2pPr defTabSz="360000">
              <a:spcAft>
                <a:spcPts val="900"/>
              </a:spcAft>
              <a:tabLst>
                <a:tab pos="7200000" algn="r"/>
              </a:tabLst>
              <a:defRPr/>
            </a:lvl2pPr>
            <a:lvl3pPr marL="180000" defTabSz="360000">
              <a:spcAft>
                <a:spcPts val="900"/>
              </a:spcAft>
              <a:tabLst>
                <a:tab pos="7200000" algn="r"/>
              </a:tabLst>
              <a:defRPr b="1"/>
            </a:lvl3pPr>
            <a:lvl4pPr marL="360000" defTabSz="360000">
              <a:spcAft>
                <a:spcPts val="900"/>
              </a:spcAft>
              <a:tabLst>
                <a:tab pos="7200000" algn="r"/>
              </a:tabLst>
              <a:defRPr/>
            </a:lvl4pPr>
            <a:lvl5pPr marL="360000" defTabSz="360000">
              <a:spcAft>
                <a:spcPts val="900"/>
              </a:spcAft>
              <a:tabLst>
                <a:tab pos="7200000" algn="r"/>
              </a:tabLst>
              <a:defRPr b="1"/>
            </a:lvl5pPr>
            <a:lvl6pPr marL="180000" defTabSz="360000">
              <a:spcAft>
                <a:spcPts val="600"/>
              </a:spcAft>
              <a:tabLst>
                <a:tab pos="7200000" algn="r"/>
              </a:tabLst>
              <a:defRPr sz="1600"/>
            </a:lvl6pPr>
            <a:lvl7pPr marL="180000" defTabSz="360000">
              <a:spcAft>
                <a:spcPts val="600"/>
              </a:spcAft>
              <a:tabLst>
                <a:tab pos="7200000" algn="r"/>
              </a:tabLst>
              <a:defRPr sz="1600" b="1"/>
            </a:lvl7pPr>
            <a:lvl8pPr marL="360000" defTabSz="360000">
              <a:spcAft>
                <a:spcPts val="600"/>
              </a:spcAft>
              <a:tabLst>
                <a:tab pos="7200000" algn="r"/>
              </a:tabLst>
              <a:defRPr sz="1600"/>
            </a:lvl8pPr>
            <a:lvl9pPr marL="360000" defTabSz="360000">
              <a:spcAft>
                <a:spcPts val="600"/>
              </a:spcAft>
              <a:tabLst>
                <a:tab pos="7200000" algn="r"/>
              </a:tabLst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E73DB6A8-F91C-4B87-ACAA-19A2D5EA21E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9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8C6E0B19-DC70-4D19-9A56-05E87567F1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3DF1D7C-B467-46E9-B036-83EC1DBE7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747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9" pos="6472">
          <p15:clr>
            <a:srgbClr val="65CEFF"/>
          </p15:clr>
        </p15:guide>
        <p15:guide id="10" pos="7425">
          <p15:clr>
            <a:srgbClr val="65CEFF"/>
          </p15:clr>
        </p15:guide>
        <p15:guide id="11" orient="horz" pos="302">
          <p15:clr>
            <a:srgbClr val="65CEFF"/>
          </p15:clr>
        </p15:guide>
        <p15:guide id="12" orient="horz" pos="664">
          <p15:clr>
            <a:srgbClr val="65CEFF"/>
          </p15:clr>
        </p15:guide>
        <p15:guide id="13" orient="horz" pos="891">
          <p15:clr>
            <a:srgbClr val="65CEFF"/>
          </p15:clr>
        </p15:guide>
        <p15:guide id="14" orient="horz" pos="2206">
          <p15:clr>
            <a:srgbClr val="65CEFF"/>
          </p15:clr>
        </p15:guide>
        <p15:guide id="15" orient="horz" pos="2343">
          <p15:clr>
            <a:srgbClr val="65CEFF"/>
          </p15:clr>
        </p15:guide>
        <p15:guide id="16" orient="horz" pos="3658">
          <p15:clr>
            <a:srgbClr val="65CEFF"/>
          </p15:clr>
        </p15:guide>
        <p15:guide id="17" orient="horz" pos="3885">
          <p15:clr>
            <a:srgbClr val="65CEFF"/>
          </p15:clr>
        </p15:guide>
        <p15:guide id="18" orient="horz" pos="4157">
          <p15:clr>
            <a:srgbClr val="65CEFF"/>
          </p15:clr>
        </p15:guide>
        <p15:guide id="20" pos="4794" userDrawn="1">
          <p15:clr>
            <a:srgbClr val="65CEFF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151364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 / Agenda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00" cy="5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Copy 1" descr="Agenda text frame">
            <a:extLst>
              <a:ext uri="{FF2B5EF4-FFF2-40B4-BE49-F238E27FC236}">
                <a16:creationId xmlns:a16="http://schemas.microsoft.com/office/drawing/2014/main" id="{0E701EC8-7FC1-42BE-915D-048C74A40E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 bwMode="black">
          <a:xfrm>
            <a:off x="411163" y="1414463"/>
            <a:ext cx="5903912" cy="4751387"/>
          </a:xfrm>
        </p:spPr>
        <p:txBody>
          <a:bodyPr/>
          <a:lstStyle>
            <a:lvl1pPr>
              <a:spcAft>
                <a:spcPts val="900"/>
              </a:spcAft>
              <a:tabLst>
                <a:tab pos="5902325" algn="r"/>
              </a:tabLst>
              <a:defRPr/>
            </a:lvl1pPr>
            <a:lvl2pPr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/>
            </a:lvl2pPr>
            <a:lvl3pPr marL="180000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 b="1"/>
            </a:lvl3pPr>
            <a:lvl4pPr marL="360000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/>
            </a:lvl4pPr>
            <a:lvl5pPr marL="360000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 b="1"/>
            </a:lvl5pPr>
            <a:lvl6pPr marL="180000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/>
            </a:lvl6pPr>
            <a:lvl7pPr marL="180000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 b="1"/>
            </a:lvl7pPr>
            <a:lvl8pPr marL="360000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/>
            </a:lvl8pPr>
            <a:lvl9pPr marL="360000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2" name="Copy 2" descr="Agenda text frame">
            <a:extLst>
              <a:ext uri="{FF2B5EF4-FFF2-40B4-BE49-F238E27FC236}">
                <a16:creationId xmlns:a16="http://schemas.microsoft.com/office/drawing/2014/main" id="{F3AAF44F-3461-47E2-8680-A8CD085220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black">
          <a:xfrm>
            <a:off x="6743700" y="1414463"/>
            <a:ext cx="5043488" cy="4751387"/>
          </a:xfrm>
        </p:spPr>
        <p:txBody>
          <a:bodyPr/>
          <a:lstStyle>
            <a:lvl1pPr>
              <a:spcAft>
                <a:spcPts val="900"/>
              </a:spcAft>
              <a:tabLst>
                <a:tab pos="5040000" algn="r"/>
              </a:tabLst>
              <a:defRPr/>
            </a:lvl1pPr>
            <a:lvl2pPr>
              <a:spcAft>
                <a:spcPts val="900"/>
              </a:spcAft>
              <a:buClr>
                <a:schemeClr val="tx1"/>
              </a:buClr>
              <a:tabLst>
                <a:tab pos="5040000" algn="r"/>
              </a:tabLst>
              <a:defRPr/>
            </a:lvl2pPr>
            <a:lvl3pPr marL="180000">
              <a:spcAft>
                <a:spcPts val="900"/>
              </a:spcAft>
              <a:buClr>
                <a:schemeClr val="tx1"/>
              </a:buClr>
              <a:tabLst>
                <a:tab pos="5040000" algn="r"/>
              </a:tabLst>
              <a:defRPr b="1"/>
            </a:lvl3pPr>
            <a:lvl4pPr marL="360000">
              <a:spcAft>
                <a:spcPts val="900"/>
              </a:spcAft>
              <a:buClr>
                <a:schemeClr val="tx1"/>
              </a:buClr>
              <a:tabLst>
                <a:tab pos="5040000" algn="r"/>
              </a:tabLst>
              <a:defRPr/>
            </a:lvl4pPr>
            <a:lvl5pPr marL="360000">
              <a:spcAft>
                <a:spcPts val="900"/>
              </a:spcAft>
              <a:buClr>
                <a:schemeClr val="tx1"/>
              </a:buClr>
              <a:tabLst>
                <a:tab pos="5040000" algn="r"/>
              </a:tabLst>
              <a:defRPr b="1"/>
            </a:lvl5pPr>
            <a:lvl6pPr marL="180000">
              <a:spcAft>
                <a:spcPts val="600"/>
              </a:spcAft>
              <a:buClr>
                <a:schemeClr val="tx1"/>
              </a:buClr>
              <a:tabLst>
                <a:tab pos="5040000" algn="r"/>
              </a:tabLst>
              <a:defRPr sz="1600"/>
            </a:lvl6pPr>
            <a:lvl7pPr marL="180000">
              <a:spcAft>
                <a:spcPts val="600"/>
              </a:spcAft>
              <a:buClr>
                <a:schemeClr val="tx1"/>
              </a:buClr>
              <a:tabLst>
                <a:tab pos="5040000" algn="r"/>
              </a:tabLst>
              <a:defRPr sz="1600" b="1"/>
            </a:lvl7pPr>
            <a:lvl8pPr marL="360000">
              <a:spcAft>
                <a:spcPts val="600"/>
              </a:spcAft>
              <a:buClr>
                <a:schemeClr val="tx1"/>
              </a:buClr>
              <a:tabLst>
                <a:tab pos="5040000" algn="r"/>
              </a:tabLst>
              <a:defRPr sz="1600"/>
            </a:lvl8pPr>
            <a:lvl9pPr marL="360000">
              <a:spcAft>
                <a:spcPts val="600"/>
              </a:spcAft>
              <a:buClr>
                <a:schemeClr val="tx1"/>
              </a:buClr>
              <a:tabLst>
                <a:tab pos="5040000" algn="r"/>
              </a:tabLst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8" name="Siemens Logo" descr="Siemens logo">
            <a:extLst>
              <a:ext uri="{FF2B5EF4-FFF2-40B4-BE49-F238E27FC236}">
                <a16:creationId xmlns:a16="http://schemas.microsoft.com/office/drawing/2014/main" id="{AB400EC0-C78D-42DD-85FB-5ED577185C1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9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8C6E0B19-DC70-4D19-9A56-05E87567F1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3DF1D7C-B467-46E9-B036-83EC1DBE7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3635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5" pos="3978">
          <p15:clr>
            <a:srgbClr val="65CEFF"/>
          </p15:clr>
        </p15:guide>
        <p15:guide id="9" pos="6472">
          <p15:clr>
            <a:srgbClr val="65CEFF"/>
          </p15:clr>
        </p15:guide>
        <p15:guide id="10" pos="7425">
          <p15:clr>
            <a:srgbClr val="65CEFF"/>
          </p15:clr>
        </p15:guide>
        <p15:guide id="11" orient="horz" pos="302">
          <p15:clr>
            <a:srgbClr val="65CEFF"/>
          </p15:clr>
        </p15:guide>
        <p15:guide id="12" orient="horz" pos="664">
          <p15:clr>
            <a:srgbClr val="65CEFF"/>
          </p15:clr>
        </p15:guide>
        <p15:guide id="13" orient="horz" pos="891">
          <p15:clr>
            <a:srgbClr val="65CEFF"/>
          </p15:clr>
        </p15:guide>
        <p15:guide id="14" orient="horz" pos="2206">
          <p15:clr>
            <a:srgbClr val="65CEFF"/>
          </p15:clr>
        </p15:guide>
        <p15:guide id="15" orient="horz" pos="2343">
          <p15:clr>
            <a:srgbClr val="65CEFF"/>
          </p15:clr>
        </p15:guide>
        <p15:guide id="16" orient="horz" pos="3658">
          <p15:clr>
            <a:srgbClr val="65CEFF"/>
          </p15:clr>
        </p15:guide>
        <p15:guide id="17" orient="horz" pos="3885">
          <p15:clr>
            <a:srgbClr val="65CEFF"/>
          </p15:clr>
        </p15:guide>
        <p15:guide id="18" orient="horz" pos="4157">
          <p15:clr>
            <a:srgbClr val="65CEFF"/>
          </p15:clr>
        </p15:guide>
        <p15:guide id="19" pos="4248">
          <p15:clr>
            <a:srgbClr val="65CEFF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E73DB6A8-F91C-4B87-ACAA-19A2D5EA21E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9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8C6E0B19-DC70-4D19-9A56-05E87567F1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3DF1D7C-B467-46E9-B036-83EC1DBE7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002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3705" userDrawn="1">
          <p15:clr>
            <a:srgbClr val="65CEFF"/>
          </p15:clr>
        </p15:guide>
        <p15:guide id="5" pos="3978" userDrawn="1">
          <p15:clr>
            <a:srgbClr val="65CEFF"/>
          </p15:clr>
        </p15:guide>
        <p15:guide id="7" pos="4975" userDrawn="1">
          <p15:clr>
            <a:srgbClr val="65CEFF"/>
          </p15:clr>
        </p15:guide>
        <p15:guide id="8" pos="5157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1" orient="horz" pos="302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3" orient="horz" pos="891" userDrawn="1">
          <p15:clr>
            <a:srgbClr val="65CEFF"/>
          </p15:clr>
        </p15:guide>
        <p15:guide id="14" orient="horz" pos="2206" userDrawn="1">
          <p15:clr>
            <a:srgbClr val="65CEFF"/>
          </p15:clr>
        </p15:guide>
        <p15:guide id="15" orient="horz" pos="2343" userDrawn="1">
          <p15:clr>
            <a:srgbClr val="65CEFF"/>
          </p15:clr>
        </p15:guide>
        <p15:guide id="16" orient="horz" pos="3658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full size picture – please describe further">
            <a:extLst>
              <a:ext uri="{FF2B5EF4-FFF2-40B4-BE49-F238E27FC236}">
                <a16:creationId xmlns:a16="http://schemas.microsoft.com/office/drawing/2014/main" id="{1CAAD1C1-677B-4ED7-96BE-27B1141D53D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0"/>
            <a:ext cx="1219200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Full size picture</a:t>
            </a:r>
          </a:p>
        </p:txBody>
      </p:sp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3F142F7C-7BE3-40CB-8C53-6F75330735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9252000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30251D14-AF6A-4279-B0A9-69FD9519EA5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F80D0117-50BB-4A8D-AD28-794FFDA3540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79F3E7D3-5B15-444A-88AC-9161D47F1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199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arge image Deep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full size picture – please describe further">
            <a:extLst>
              <a:ext uri="{FF2B5EF4-FFF2-40B4-BE49-F238E27FC236}">
                <a16:creationId xmlns:a16="http://schemas.microsoft.com/office/drawing/2014/main" id="{1CAAD1C1-677B-4ED7-96BE-27B1141D53D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0"/>
            <a:ext cx="1219200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Full size picture</a:t>
            </a:r>
          </a:p>
        </p:txBody>
      </p:sp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3F142F7C-7BE3-40CB-8C53-6F75330735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9252000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2AF4F4C6-6E41-442C-BB9E-9E72BE92D2D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F80D0117-50BB-4A8D-AD28-794FFDA3540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79F3E7D3-5B15-444A-88AC-9161D47F1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0073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(Text spot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picture – please describe further">
            <a:extLst>
              <a:ext uri="{FF2B5EF4-FFF2-40B4-BE49-F238E27FC236}">
                <a16:creationId xmlns:a16="http://schemas.microsoft.com/office/drawing/2014/main" id="{1CAAD1C1-677B-4ED7-96BE-27B1141D53D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1"/>
            <a:ext cx="761116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Thematic picture</a:t>
            </a:r>
          </a:p>
        </p:txBody>
      </p:sp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AFFC798E-B633-4D30-A7C1-DC796BD888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6156275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Copy">
            <a:extLst>
              <a:ext uri="{FF2B5EF4-FFF2-40B4-BE49-F238E27FC236}">
                <a16:creationId xmlns:a16="http://schemas.microsoft.com/office/drawing/2014/main" id="{6F965802-E517-4CC3-99D7-1DA8BF1FB02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 bwMode="black">
          <a:xfrm>
            <a:off x="8042400" y="1054100"/>
            <a:ext cx="3744000" cy="5113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30251D14-AF6A-4279-B0A9-69FD9519EA5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F80D0117-50BB-4A8D-AD28-794FFDA3540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79F3E7D3-5B15-444A-88AC-9161D47F1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279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4522" userDrawn="1">
          <p15:clr>
            <a:srgbClr val="65CEFF"/>
          </p15:clr>
        </p15:guide>
        <p15:guide id="3" pos="4794" userDrawn="1">
          <p15:clr>
            <a:srgbClr val="65CEFF"/>
          </p15:clr>
        </p15:guide>
        <p15:guide id="4" pos="5066" userDrawn="1">
          <p15:clr>
            <a:srgbClr val="65CEFF"/>
          </p15:clr>
        </p15:guide>
        <p15:guide id="5" pos="6472" userDrawn="1">
          <p15:clr>
            <a:srgbClr val="65CEFF"/>
          </p15:clr>
        </p15:guide>
        <p15:guide id="6" pos="7425" userDrawn="1">
          <p15:clr>
            <a:srgbClr val="65CEFF"/>
          </p15:clr>
        </p15:guide>
        <p15:guide id="7" orient="horz" pos="302" userDrawn="1">
          <p15:clr>
            <a:srgbClr val="65CEFF"/>
          </p15:clr>
        </p15:guide>
        <p15:guide id="8" orient="horz" pos="664" userDrawn="1">
          <p15:clr>
            <a:srgbClr val="65CEFF"/>
          </p15:clr>
        </p15:guide>
        <p15:guide id="9" orient="horz" pos="891" userDrawn="1">
          <p15:clr>
            <a:srgbClr val="65CEFF"/>
          </p15:clr>
        </p15:guide>
        <p15:guide id="10" orient="horz" pos="3658" userDrawn="1">
          <p15:clr>
            <a:srgbClr val="65CEFF"/>
          </p15:clr>
        </p15:guide>
        <p15:guide id="11" orient="horz" pos="3885" userDrawn="1">
          <p15:clr>
            <a:srgbClr val="65CEFF"/>
          </p15:clr>
        </p15:guide>
        <p15:guide id="12" orient="horz" pos="4157" userDrawn="1">
          <p15:clr>
            <a:srgbClr val="65CEFF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Deep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863976F1-B9C2-4217-A36A-7F1DCFF6EE2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6495290-0795-4AB1-8AEA-2BB7867836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E8FC1C65-873A-4B8F-BB57-51EEBC35A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5345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3705" userDrawn="1">
          <p15:clr>
            <a:srgbClr val="65CEFF"/>
          </p15:clr>
        </p15:guide>
        <p15:guide id="5" pos="3978" userDrawn="1">
          <p15:clr>
            <a:srgbClr val="65CEFF"/>
          </p15:clr>
        </p15:guide>
        <p15:guide id="7" pos="4975" userDrawn="1">
          <p15:clr>
            <a:srgbClr val="65CEFF"/>
          </p15:clr>
        </p15:guide>
        <p15:guide id="8" pos="5157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1" orient="horz" pos="302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3" orient="horz" pos="891" userDrawn="1">
          <p15:clr>
            <a:srgbClr val="65CEFF"/>
          </p15:clr>
        </p15:guide>
        <p15:guide id="14" orient="horz" pos="2206" userDrawn="1">
          <p15:clr>
            <a:srgbClr val="65CEFF"/>
          </p15:clr>
        </p15:guide>
        <p15:guide id="15" orient="horz" pos="2343" userDrawn="1">
          <p15:clr>
            <a:srgbClr val="65CEFF"/>
          </p15:clr>
        </p15:guide>
        <p15:guide id="16" orient="horz" pos="3658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Gradient">
    <p:bg>
      <p:bgPr>
        <a:gradFill flip="none" rotWithShape="1">
          <a:gsLst>
            <a:gs pos="40000">
              <a:schemeClr val="accent6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>
            <a:extLst>
              <a:ext uri="{FF2B5EF4-FFF2-40B4-BE49-F238E27FC236}">
                <a16:creationId xmlns:a16="http://schemas.microsoft.com/office/drawing/2014/main" id="{B8172AC2-E83F-4EFD-B70E-DE91E64651D8}"/>
              </a:ext>
            </a:extLst>
          </p:cNvPr>
          <p:cNvSpPr/>
          <p:nvPr userDrawn="1"/>
        </p:nvSpPr>
        <p:spPr>
          <a:xfrm>
            <a:off x="0" y="1414463"/>
            <a:ext cx="12192000" cy="5443537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863976F1-B9C2-4217-A36A-7F1DCFF6EE2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4BECE54-DDA8-4D2C-8A02-4C8E3E1585E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07B7E75B-80B4-49F8-AA70-A41C9D896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0832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3705" userDrawn="1">
          <p15:clr>
            <a:srgbClr val="65CEFF"/>
          </p15:clr>
        </p15:guide>
        <p15:guide id="5" pos="3978" userDrawn="1">
          <p15:clr>
            <a:srgbClr val="65CEFF"/>
          </p15:clr>
        </p15:guide>
        <p15:guide id="7" pos="4975" userDrawn="1">
          <p15:clr>
            <a:srgbClr val="65CEFF"/>
          </p15:clr>
        </p15:guide>
        <p15:guide id="8" pos="5157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1" orient="horz" pos="302" userDrawn="1">
          <p15:clr>
            <a:srgbClr val="65CEFF"/>
          </p15:clr>
        </p15:guide>
        <p15:guide id="12" orient="horz" pos="663" userDrawn="1">
          <p15:clr>
            <a:srgbClr val="65CEFF"/>
          </p15:clr>
        </p15:guide>
        <p15:guide id="13" orient="horz" pos="891" userDrawn="1">
          <p15:clr>
            <a:srgbClr val="65CEFF"/>
          </p15:clr>
        </p15:guide>
        <p15:guide id="14" orient="horz" pos="2206" userDrawn="1">
          <p15:clr>
            <a:srgbClr val="65CEFF"/>
          </p15:clr>
        </p15:guide>
        <p15:guide id="15" orient="horz" pos="2343" userDrawn="1">
          <p15:clr>
            <a:srgbClr val="65CEFF"/>
          </p15:clr>
        </p15:guide>
        <p15:guide id="16" orient="horz" pos="3658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Light Sa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8" name="Siemens Logo" descr="Siemens logo">
            <a:extLst>
              <a:ext uri="{FF2B5EF4-FFF2-40B4-BE49-F238E27FC236}">
                <a16:creationId xmlns:a16="http://schemas.microsoft.com/office/drawing/2014/main" id="{1AC59AB3-8DAC-43B8-977E-A91337DC082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6495290-0795-4AB1-8AEA-2BB7867836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E8FC1C65-873A-4B8F-BB57-51EEBC35A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819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3705" userDrawn="1">
          <p15:clr>
            <a:srgbClr val="65CEFF"/>
          </p15:clr>
        </p15:guide>
        <p15:guide id="5" pos="3978" userDrawn="1">
          <p15:clr>
            <a:srgbClr val="65CEFF"/>
          </p15:clr>
        </p15:guide>
        <p15:guide id="7" pos="4975" userDrawn="1">
          <p15:clr>
            <a:srgbClr val="65CEFF"/>
          </p15:clr>
        </p15:guide>
        <p15:guide id="8" pos="5157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1" orient="horz" pos="302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3" orient="horz" pos="891" userDrawn="1">
          <p15:clr>
            <a:srgbClr val="65CEFF"/>
          </p15:clr>
        </p15:guide>
        <p15:guide id="14" orient="horz" pos="2206" userDrawn="1">
          <p15:clr>
            <a:srgbClr val="65CEFF"/>
          </p15:clr>
        </p15:guide>
        <p15:guide id="15" orient="horz" pos="2343" userDrawn="1">
          <p15:clr>
            <a:srgbClr val="65CEFF"/>
          </p15:clr>
        </p15:guide>
        <p15:guide id="16" orient="horz" pos="3658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object (sm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>
            <a:extLst>
              <a:ext uri="{FF2B5EF4-FFF2-40B4-BE49-F238E27FC236}">
                <a16:creationId xmlns:a16="http://schemas.microsoft.com/office/drawing/2014/main" id="{9C4633C1-8D3E-45A5-A522-817574663A85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py" descr="Content text frame">
            <a:extLst>
              <a:ext uri="{FF2B5EF4-FFF2-40B4-BE49-F238E27FC236}">
                <a16:creationId xmlns:a16="http://schemas.microsoft.com/office/drawing/2014/main" id="{9CE7E2D8-94E8-4FE6-93A5-924CA3EC5315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411162" y="1414800"/>
            <a:ext cx="7199313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8" name="Siemens Logo" descr="Siemens logo">
            <a:extLst>
              <a:ext uri="{FF2B5EF4-FFF2-40B4-BE49-F238E27FC236}">
                <a16:creationId xmlns:a16="http://schemas.microsoft.com/office/drawing/2014/main" id="{91EB517C-C8FD-4E2E-B744-DB952E96B47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519D384-FA09-4D60-95A8-589F157A93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7B1666FD-2258-443A-846C-6C7533C6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942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4794" userDrawn="1">
          <p15:clr>
            <a:srgbClr val="65CEFF"/>
          </p15:clr>
        </p15:guide>
        <p15:guide id="3" pos="6472" userDrawn="1">
          <p15:clr>
            <a:srgbClr val="65CEFF"/>
          </p15:clr>
        </p15:guide>
        <p15:guide id="4" pos="7425" userDrawn="1">
          <p15:clr>
            <a:srgbClr val="65CEFF"/>
          </p15:clr>
        </p15:guide>
        <p15:guide id="5" orient="horz" pos="302" userDrawn="1">
          <p15:clr>
            <a:srgbClr val="65CEFF"/>
          </p15:clr>
        </p15:guide>
        <p15:guide id="6" orient="horz" pos="664" userDrawn="1">
          <p15:clr>
            <a:srgbClr val="65CEFF"/>
          </p15:clr>
        </p15:guide>
        <p15:guide id="7" orient="horz" pos="891" userDrawn="1">
          <p15:clr>
            <a:srgbClr val="65CEFF"/>
          </p15:clr>
        </p15:guide>
        <p15:guide id="8" orient="horz" pos="3658" userDrawn="1">
          <p15:clr>
            <a:srgbClr val="65CEFF"/>
          </p15:clr>
        </p15:guide>
        <p15:guide id="9" orient="horz" pos="3885" userDrawn="1">
          <p15:clr>
            <a:srgbClr val="65CEFF"/>
          </p15:clr>
        </p15:guide>
        <p15:guide id="10" orient="horz" pos="4157" userDrawn="1">
          <p15:clr>
            <a:srgbClr val="65CEFF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object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>
            <a:extLst>
              <a:ext uri="{FF2B5EF4-FFF2-40B4-BE49-F238E27FC236}">
                <a16:creationId xmlns:a16="http://schemas.microsoft.com/office/drawing/2014/main" id="{9C4633C1-8D3E-45A5-A522-817574663A85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py" descr="Content text frame">
            <a:extLst>
              <a:ext uri="{FF2B5EF4-FFF2-40B4-BE49-F238E27FC236}">
                <a16:creationId xmlns:a16="http://schemas.microsoft.com/office/drawing/2014/main" id="{9CE7E2D8-94E8-4FE6-93A5-924CA3EC5315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411162" y="1414800"/>
            <a:ext cx="11376026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2EA6CE5F-6FF7-4E0A-AEB2-1A7C43CE05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7367E6C0-4D2C-4C5F-86D8-A2CFF0EB3D6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6F746812-65E3-4C09-AC38-B0CFE93C8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654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302" userDrawn="1">
          <p15:clr>
            <a:srgbClr val="65CEFF"/>
          </p15:clr>
        </p15:guide>
        <p15:guide id="5" orient="horz" pos="664" userDrawn="1">
          <p15:clr>
            <a:srgbClr val="65CEFF"/>
          </p15:clr>
        </p15:guide>
        <p15:guide id="6" orient="horz" pos="891" userDrawn="1">
          <p15:clr>
            <a:srgbClr val="65CEFF"/>
          </p15:clr>
        </p15:guide>
        <p15:guide id="7" orient="horz" pos="3658" userDrawn="1">
          <p15:clr>
            <a:srgbClr val="65CEFF"/>
          </p15:clr>
        </p15:guide>
        <p15:guide id="8" orient="horz" pos="3885" userDrawn="1">
          <p15:clr>
            <a:srgbClr val="65CEFF"/>
          </p15:clr>
        </p15:guide>
        <p15:guide id="9" orient="horz" pos="4157" userDrawn="1">
          <p15:clr>
            <a:srgbClr val="65CEFF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9208743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py 1" descr="Content text frame">
            <a:extLst>
              <a:ext uri="{FF2B5EF4-FFF2-40B4-BE49-F238E27FC236}">
                <a16:creationId xmlns:a16="http://schemas.microsoft.com/office/drawing/2014/main" id="{A8B1D58A-DC84-4573-957E-9BEA9AAB308E}"/>
              </a:ext>
            </a:extLst>
          </p:cNvPr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5470526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py 2" descr="Content text frame">
            <a:extLst>
              <a:ext uri="{FF2B5EF4-FFF2-40B4-BE49-F238E27FC236}">
                <a16:creationId xmlns:a16="http://schemas.microsoft.com/office/drawing/2014/main" id="{BF3FF41E-3844-4153-B955-A1F3E9EC1D30}"/>
              </a:ext>
            </a:extLst>
          </p:cNvPr>
          <p:cNvSpPr>
            <a:spLocks noGrp="1"/>
          </p:cNvSpPr>
          <p:nvPr>
            <p:ph sz="half" idx="2"/>
          </p:nvPr>
        </p:nvSpPr>
        <p:spPr bwMode="black">
          <a:xfrm>
            <a:off x="6315075" y="1414800"/>
            <a:ext cx="5465763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6FCACBED-2537-4F3E-8D2C-E601410053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3A503D1-D234-4258-9A03-D858B10BA4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21AA656B-0BAF-4B75-90BE-93CAC5946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439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3705" userDrawn="1">
          <p15:clr>
            <a:srgbClr val="65CEFF"/>
          </p15:clr>
        </p15:guide>
        <p15:guide id="3" pos="3978" userDrawn="1">
          <p15:clr>
            <a:srgbClr val="65CEFF"/>
          </p15:clr>
        </p15:guide>
        <p15:guide id="4" pos="6472" userDrawn="1">
          <p15:clr>
            <a:srgbClr val="65CEFF"/>
          </p15:clr>
        </p15:guide>
        <p15:guide id="5" pos="7425" userDrawn="1">
          <p15:clr>
            <a:srgbClr val="65CEFF"/>
          </p15:clr>
        </p15:guide>
        <p15:guide id="6" orient="horz" pos="302" userDrawn="1">
          <p15:clr>
            <a:srgbClr val="65CEFF"/>
          </p15:clr>
        </p15:guide>
        <p15:guide id="7" orient="horz" pos="664" userDrawn="1">
          <p15:clr>
            <a:srgbClr val="65CEFF"/>
          </p15:clr>
        </p15:guide>
        <p15:guide id="8" orient="horz" pos="891" userDrawn="1">
          <p15:clr>
            <a:srgbClr val="65CEFF"/>
          </p15:clr>
        </p15:guide>
        <p15:guide id="9" orient="horz" pos="3658" userDrawn="1">
          <p15:clr>
            <a:srgbClr val="65CEFF"/>
          </p15:clr>
        </p15:guide>
        <p15:guide id="10" orient="horz" pos="3885" userDrawn="1">
          <p15:clr>
            <a:srgbClr val="65CEFF"/>
          </p15:clr>
        </p15:guide>
        <p15:guide id="11" orient="horz" pos="4157" userDrawn="1">
          <p15:clr>
            <a:srgbClr val="65CEFF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py 1" descr="Content text frame">
            <a:extLst>
              <a:ext uri="{FF2B5EF4-FFF2-40B4-BE49-F238E27FC236}">
                <a16:creationId xmlns:a16="http://schemas.microsoft.com/office/drawing/2014/main" id="{A8B1D58A-DC84-4573-957E-9BEA9AAB308E}"/>
              </a:ext>
            </a:extLst>
          </p:cNvPr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py 2" descr="Content text frame">
            <a:extLst>
              <a:ext uri="{FF2B5EF4-FFF2-40B4-BE49-F238E27FC236}">
                <a16:creationId xmlns:a16="http://schemas.microsoft.com/office/drawing/2014/main" id="{BF3FF41E-3844-4153-B955-A1F3E9EC1D30}"/>
              </a:ext>
            </a:extLst>
          </p:cNvPr>
          <p:cNvSpPr>
            <a:spLocks noGrp="1"/>
          </p:cNvSpPr>
          <p:nvPr>
            <p:ph sz="half" idx="2"/>
          </p:nvPr>
        </p:nvSpPr>
        <p:spPr bwMode="black">
          <a:xfrm>
            <a:off x="4298400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Copy 3" descr="Content text frame">
            <a:extLst>
              <a:ext uri="{FF2B5EF4-FFF2-40B4-BE49-F238E27FC236}">
                <a16:creationId xmlns:a16="http://schemas.microsoft.com/office/drawing/2014/main" id="{F020B491-E63A-4FB5-94ED-2BC31EB35C33}"/>
              </a:ext>
            </a:extLst>
          </p:cNvPr>
          <p:cNvSpPr>
            <a:spLocks noGrp="1"/>
          </p:cNvSpPr>
          <p:nvPr>
            <p:ph sz="half" idx="12"/>
          </p:nvPr>
        </p:nvSpPr>
        <p:spPr bwMode="black">
          <a:xfrm>
            <a:off x="8186400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6FCACBED-2537-4F3E-8D2C-E601410053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613FA68-C74A-4621-9563-250388EBCC8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F9117D9C-D502-472C-A3C8-FA9087A2ED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9106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4975" userDrawn="1">
          <p15:clr>
            <a:srgbClr val="65CEFF"/>
          </p15:clr>
        </p15:guide>
        <p15:guide id="5" pos="5157" userDrawn="1">
          <p15:clr>
            <a:srgbClr val="65CEFF"/>
          </p15:clr>
        </p15:guide>
        <p15:guide id="6" pos="6472" userDrawn="1">
          <p15:clr>
            <a:srgbClr val="65CEFF"/>
          </p15:clr>
        </p15:guide>
        <p15:guide id="7" pos="7425" userDrawn="1">
          <p15:clr>
            <a:srgbClr val="65CEFF"/>
          </p15:clr>
        </p15:guide>
        <p15:guide id="8" orient="horz" pos="302" userDrawn="1">
          <p15:clr>
            <a:srgbClr val="65CEFF"/>
          </p15:clr>
        </p15:guide>
        <p15:guide id="9" orient="horz" pos="664" userDrawn="1">
          <p15:clr>
            <a:srgbClr val="65CEFF"/>
          </p15:clr>
        </p15:guide>
        <p15:guide id="10" orient="horz" pos="891" userDrawn="1">
          <p15:clr>
            <a:srgbClr val="65CEFF"/>
          </p15:clr>
        </p15:guide>
        <p15:guide id="11" orient="horz" pos="3658" userDrawn="1">
          <p15:clr>
            <a:srgbClr val="65CEFF"/>
          </p15:clr>
        </p15:guide>
        <p15:guide id="12" orient="horz" pos="3885" userDrawn="1">
          <p15:clr>
            <a:srgbClr val="65CEFF"/>
          </p15:clr>
        </p15:guide>
        <p15:guide id="13" orient="horz" pos="4157" userDrawn="1">
          <p15:clr>
            <a:srgbClr val="65CEFF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py 1" descr="Content text frame">
            <a:extLst>
              <a:ext uri="{FF2B5EF4-FFF2-40B4-BE49-F238E27FC236}">
                <a16:creationId xmlns:a16="http://schemas.microsoft.com/office/drawing/2014/main" id="{A8B1D58A-DC84-4573-957E-9BEA9AAB308E}"/>
              </a:ext>
            </a:extLst>
          </p:cNvPr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5470526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Copy 2" descr="Content text frame">
            <a:extLst>
              <a:ext uri="{FF2B5EF4-FFF2-40B4-BE49-F238E27FC236}">
                <a16:creationId xmlns:a16="http://schemas.microsoft.com/office/drawing/2014/main" id="{2871E7F7-6A93-4406-8617-80D9CFF396A8}"/>
              </a:ext>
            </a:extLst>
          </p:cNvPr>
          <p:cNvSpPr>
            <a:spLocks noGrp="1"/>
          </p:cNvSpPr>
          <p:nvPr>
            <p:ph sz="half" idx="12"/>
          </p:nvPr>
        </p:nvSpPr>
        <p:spPr bwMode="black">
          <a:xfrm>
            <a:off x="411162" y="3718800"/>
            <a:ext cx="5470526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py 3" descr="Content text frame">
            <a:extLst>
              <a:ext uri="{FF2B5EF4-FFF2-40B4-BE49-F238E27FC236}">
                <a16:creationId xmlns:a16="http://schemas.microsoft.com/office/drawing/2014/main" id="{BF3FF41E-3844-4153-B955-A1F3E9EC1D30}"/>
              </a:ext>
            </a:extLst>
          </p:cNvPr>
          <p:cNvSpPr>
            <a:spLocks noGrp="1"/>
          </p:cNvSpPr>
          <p:nvPr>
            <p:ph sz="half" idx="2"/>
          </p:nvPr>
        </p:nvSpPr>
        <p:spPr bwMode="black">
          <a:xfrm>
            <a:off x="6315075" y="1414800"/>
            <a:ext cx="5465763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2" name="Copy 4" descr="Content text frame">
            <a:extLst>
              <a:ext uri="{FF2B5EF4-FFF2-40B4-BE49-F238E27FC236}">
                <a16:creationId xmlns:a16="http://schemas.microsoft.com/office/drawing/2014/main" id="{7AD3B9B1-3210-46C8-8222-A0E11719EB88}"/>
              </a:ext>
            </a:extLst>
          </p:cNvPr>
          <p:cNvSpPr>
            <a:spLocks noGrp="1"/>
          </p:cNvSpPr>
          <p:nvPr>
            <p:ph sz="half" idx="13"/>
          </p:nvPr>
        </p:nvSpPr>
        <p:spPr bwMode="black">
          <a:xfrm>
            <a:off x="6315075" y="3718800"/>
            <a:ext cx="5465763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6FCACBED-2537-4F3E-8D2C-E601410053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DF6F0C8-00D9-4034-B3CC-D376702BE1C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53D55964-F7E8-48E3-84D5-FE4FE835C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860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3705" userDrawn="1">
          <p15:clr>
            <a:srgbClr val="65CEFF"/>
          </p15:clr>
        </p15:guide>
        <p15:guide id="3" pos="3978" userDrawn="1">
          <p15:clr>
            <a:srgbClr val="65CEFF"/>
          </p15:clr>
        </p15:guide>
        <p15:guide id="4" pos="6472" userDrawn="1">
          <p15:clr>
            <a:srgbClr val="65CEFF"/>
          </p15:clr>
        </p15:guide>
        <p15:guide id="5" pos="7425" userDrawn="1">
          <p15:clr>
            <a:srgbClr val="65CEFF"/>
          </p15:clr>
        </p15:guide>
        <p15:guide id="6" orient="horz" pos="302" userDrawn="1">
          <p15:clr>
            <a:srgbClr val="65CEFF"/>
          </p15:clr>
        </p15:guide>
        <p15:guide id="7" orient="horz" pos="664" userDrawn="1">
          <p15:clr>
            <a:srgbClr val="65CEFF"/>
          </p15:clr>
        </p15:guide>
        <p15:guide id="8" orient="horz" pos="891" userDrawn="1">
          <p15:clr>
            <a:srgbClr val="65CEFF"/>
          </p15:clr>
        </p15:guide>
        <p15:guide id="9" orient="horz" pos="2206" userDrawn="1">
          <p15:clr>
            <a:srgbClr val="65CEFF"/>
          </p15:clr>
        </p15:guide>
        <p15:guide id="10" orient="horz" pos="2343" userDrawn="1">
          <p15:clr>
            <a:srgbClr val="65CEFF"/>
          </p15:clr>
        </p15:guide>
        <p15:guide id="11" orient="horz" pos="3658" userDrawn="1">
          <p15:clr>
            <a:srgbClr val="65CEFF"/>
          </p15:clr>
        </p15:guide>
        <p15:guide id="12" orient="horz" pos="3885" userDrawn="1">
          <p15:clr>
            <a:srgbClr val="65CEFF"/>
          </p15:clr>
        </p15:guide>
        <p15:guide id="13" orient="horz" pos="4157" userDrawn="1">
          <p15:clr>
            <a:srgbClr val="65CEFF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(Spot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E568133C-15D2-4F33-802E-DF15E7891829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Picture Placeholder" descr="Thematic picture – please describe further">
            <a:extLst>
              <a:ext uri="{FF2B5EF4-FFF2-40B4-BE49-F238E27FC236}">
                <a16:creationId xmlns:a16="http://schemas.microsoft.com/office/drawing/2014/main" id="{90866A30-329B-420B-B42B-2C69E0DE6D9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411161" y="1414800"/>
            <a:ext cx="7199313" cy="4752000"/>
          </a:xfrm>
          <a:solidFill>
            <a:srgbClr val="9999A9"/>
          </a:solidFill>
        </p:spPr>
        <p:txBody>
          <a:bodyPr lIns="144000" tIns="108000" rIns="144000" bIns="108000">
            <a:noAutofit/>
          </a:bodyPr>
          <a:lstStyle/>
          <a:p>
            <a:r>
              <a:rPr lang="en-US" dirty="0"/>
              <a:t>Thematic picture</a:t>
            </a:r>
          </a:p>
        </p:txBody>
      </p:sp>
      <p:sp>
        <p:nvSpPr>
          <p:cNvPr id="4" name="Copy" descr="Content text frame">
            <a:extLst>
              <a:ext uri="{FF2B5EF4-FFF2-40B4-BE49-F238E27FC236}">
                <a16:creationId xmlns:a16="http://schemas.microsoft.com/office/drawing/2014/main" id="{BF3FF41E-3844-4153-B955-A1F3E9EC1D30}"/>
              </a:ext>
            </a:extLst>
          </p:cNvPr>
          <p:cNvSpPr>
            <a:spLocks noGrp="1"/>
          </p:cNvSpPr>
          <p:nvPr>
            <p:ph sz="half" idx="2"/>
          </p:nvPr>
        </p:nvSpPr>
        <p:spPr bwMode="black">
          <a:xfrm>
            <a:off x="8043189" y="1414800"/>
            <a:ext cx="3744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F468BE17-5D03-45C2-9D37-CF354AAA958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3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3756E69-CA2F-47EC-9D32-CB09C4CD83F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95022CCB-0484-488B-8637-222C3919B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48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4794" userDrawn="1">
          <p15:clr>
            <a:srgbClr val="65CEFF"/>
          </p15:clr>
        </p15:guide>
        <p15:guide id="3" pos="5066" userDrawn="1">
          <p15:clr>
            <a:srgbClr val="65CEFF"/>
          </p15:clr>
        </p15:guide>
        <p15:guide id="4" pos="6472" userDrawn="1">
          <p15:clr>
            <a:srgbClr val="65CEFF"/>
          </p15:clr>
        </p15:guide>
        <p15:guide id="5" pos="7425" userDrawn="1">
          <p15:clr>
            <a:srgbClr val="65CEFF"/>
          </p15:clr>
        </p15:guide>
        <p15:guide id="6" orient="horz" pos="302" userDrawn="1">
          <p15:clr>
            <a:srgbClr val="65CEFF"/>
          </p15:clr>
        </p15:guide>
        <p15:guide id="7" orient="horz" pos="664" userDrawn="1">
          <p15:clr>
            <a:srgbClr val="65CEFF"/>
          </p15:clr>
        </p15:guide>
        <p15:guide id="8" orient="horz" pos="891" userDrawn="1">
          <p15:clr>
            <a:srgbClr val="65CEFF"/>
          </p15:clr>
        </p15:guide>
        <p15:guide id="9" orient="horz" pos="3658" userDrawn="1">
          <p15:clr>
            <a:srgbClr val="65CEFF"/>
          </p15:clr>
        </p15:guide>
        <p15:guide id="10" orient="horz" pos="3885" userDrawn="1">
          <p15:clr>
            <a:srgbClr val="65CEFF"/>
          </p15:clr>
        </p15:guide>
        <p15:guide id="11" orient="horz" pos="4157" userDrawn="1">
          <p15:clr>
            <a:srgbClr val="65CEFF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able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>
            <a:extLst>
              <a:ext uri="{FF2B5EF4-FFF2-40B4-BE49-F238E27FC236}">
                <a16:creationId xmlns:a16="http://schemas.microsoft.com/office/drawing/2014/main" id="{9C4633C1-8D3E-45A5-A522-817574663A85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Table Placeholder" descr="Content table  frame">
            <a:extLst>
              <a:ext uri="{FF2B5EF4-FFF2-40B4-BE49-F238E27FC236}">
                <a16:creationId xmlns:a16="http://schemas.microsoft.com/office/drawing/2014/main" id="{D41D1FE0-EDDA-47B8-BF1F-831D4733C32A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 bwMode="black">
          <a:xfrm>
            <a:off x="404812" y="1414461"/>
            <a:ext cx="11376026" cy="4392000"/>
          </a:xfrm>
        </p:spPr>
        <p:txBody>
          <a:bodyPr/>
          <a:lstStyle/>
          <a:p>
            <a:r>
              <a:rPr lang="en-GB"/>
              <a:t>Click icon to add table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2EA6CE5F-6FF7-4E0A-AEB2-1A7C43CE05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3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9CEA2FAD-1597-4F5C-878D-02CB854024F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CE0A22CB-5E69-4817-B713-C02B97CF6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4288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302" userDrawn="1">
          <p15:clr>
            <a:srgbClr val="65CEFF"/>
          </p15:clr>
        </p15:guide>
        <p15:guide id="5" orient="horz" pos="664" userDrawn="1">
          <p15:clr>
            <a:srgbClr val="65CEFF"/>
          </p15:clr>
        </p15:guide>
        <p15:guide id="6" orient="horz" pos="891" userDrawn="1">
          <p15:clr>
            <a:srgbClr val="65CEFF"/>
          </p15:clr>
        </p15:guide>
        <p15:guide id="7" orient="horz" pos="3658" userDrawn="1">
          <p15:clr>
            <a:srgbClr val="65CEFF"/>
          </p15:clr>
        </p15:guide>
        <p15:guide id="8" orient="horz" pos="3885" userDrawn="1">
          <p15:clr>
            <a:srgbClr val="65CEFF"/>
          </p15:clr>
        </p15:guide>
        <p15:guide id="9" orient="horz" pos="4157" userDrawn="1">
          <p15:clr>
            <a:srgbClr val="65CEFF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flow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 descr="Slide headline">
            <a:extLst>
              <a:ext uri="{FF2B5EF4-FFF2-40B4-BE49-F238E27FC236}">
                <a16:creationId xmlns:a16="http://schemas.microsoft.com/office/drawing/2014/main" id="{9F2A455C-53B1-4792-8EA9-F00926C48E39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py 1" descr="Content text frame">
            <a:extLst>
              <a:ext uri="{FF2B5EF4-FFF2-40B4-BE49-F238E27FC236}">
                <a16:creationId xmlns:a16="http://schemas.microsoft.com/office/drawing/2014/main" id="{9CE7E2D8-94E8-4FE6-93A5-924CA3EC5315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411162" y="1414462"/>
            <a:ext cx="3600000" cy="4392000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ln>
                  <a:noFill/>
                </a:ln>
              </a:defRPr>
            </a:lvl1pPr>
            <a:lvl2pPr>
              <a:buClr>
                <a:schemeClr val="tx1"/>
              </a:buClr>
              <a:defRPr>
                <a:ln>
                  <a:noFill/>
                </a:ln>
              </a:defRPr>
            </a:lvl2pPr>
            <a:lvl3pPr>
              <a:buClr>
                <a:schemeClr val="tx1"/>
              </a:buClr>
              <a:defRPr>
                <a:ln>
                  <a:noFill/>
                </a:ln>
              </a:defRPr>
            </a:lvl3pPr>
            <a:lvl4pPr>
              <a:buClr>
                <a:schemeClr val="tx1"/>
              </a:buClr>
              <a:defRPr>
                <a:ln>
                  <a:noFill/>
                </a:ln>
              </a:defRPr>
            </a:lvl4pPr>
            <a:lvl5pPr>
              <a:buClr>
                <a:schemeClr val="tx1"/>
              </a:buClr>
              <a:defRPr>
                <a:ln>
                  <a:noFill/>
                </a:ln>
              </a:defRPr>
            </a:lvl5pPr>
            <a:lvl6pPr>
              <a:buClr>
                <a:schemeClr val="tx1"/>
              </a:buClr>
              <a:defRPr>
                <a:ln>
                  <a:noFill/>
                </a:ln>
              </a:defRPr>
            </a:lvl6pPr>
            <a:lvl7pPr>
              <a:buClr>
                <a:schemeClr val="tx1"/>
              </a:buClr>
              <a:defRPr>
                <a:ln>
                  <a:noFill/>
                </a:ln>
              </a:defRPr>
            </a:lvl7pPr>
            <a:lvl8pPr>
              <a:buClr>
                <a:schemeClr val="tx1"/>
              </a:buClr>
              <a:defRPr>
                <a:ln>
                  <a:noFill/>
                </a:ln>
              </a:defRPr>
            </a:lvl8pPr>
            <a:lvl9pPr>
              <a:buClr>
                <a:schemeClr val="tx1"/>
              </a:buClr>
              <a:defRPr>
                <a:ln>
                  <a:noFill/>
                </a:ln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Copy 2" descr="Content text frame">
            <a:extLst>
              <a:ext uri="{FF2B5EF4-FFF2-40B4-BE49-F238E27FC236}">
                <a16:creationId xmlns:a16="http://schemas.microsoft.com/office/drawing/2014/main" id="{3AC3CE10-0C4B-4A11-BA76-8CAFED13661C}"/>
              </a:ext>
            </a:extLst>
          </p:cNvPr>
          <p:cNvSpPr>
            <a:spLocks noGrp="1"/>
          </p:cNvSpPr>
          <p:nvPr>
            <p:ph idx="13"/>
          </p:nvPr>
        </p:nvSpPr>
        <p:spPr bwMode="black">
          <a:xfrm>
            <a:off x="4299176" y="1414462"/>
            <a:ext cx="3600000" cy="4392000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ln>
                  <a:noFill/>
                </a:ln>
              </a:defRPr>
            </a:lvl1pPr>
            <a:lvl2pPr>
              <a:buClr>
                <a:schemeClr val="tx1"/>
              </a:buClr>
              <a:defRPr>
                <a:ln>
                  <a:noFill/>
                </a:ln>
              </a:defRPr>
            </a:lvl2pPr>
            <a:lvl3pPr>
              <a:buClr>
                <a:schemeClr val="tx1"/>
              </a:buClr>
              <a:defRPr>
                <a:ln>
                  <a:noFill/>
                </a:ln>
              </a:defRPr>
            </a:lvl3pPr>
            <a:lvl4pPr>
              <a:buClr>
                <a:schemeClr val="tx1"/>
              </a:buClr>
              <a:defRPr>
                <a:ln>
                  <a:noFill/>
                </a:ln>
              </a:defRPr>
            </a:lvl4pPr>
            <a:lvl5pPr>
              <a:buClr>
                <a:schemeClr val="tx1"/>
              </a:buClr>
              <a:defRPr>
                <a:ln>
                  <a:noFill/>
                </a:ln>
              </a:defRPr>
            </a:lvl5pPr>
            <a:lvl6pPr>
              <a:buClr>
                <a:schemeClr val="tx1"/>
              </a:buClr>
              <a:defRPr>
                <a:ln>
                  <a:noFill/>
                </a:ln>
              </a:defRPr>
            </a:lvl6pPr>
            <a:lvl7pPr>
              <a:buClr>
                <a:schemeClr val="tx1"/>
              </a:buClr>
              <a:defRPr>
                <a:ln>
                  <a:noFill/>
                </a:ln>
              </a:defRPr>
            </a:lvl7pPr>
            <a:lvl8pPr>
              <a:buClr>
                <a:schemeClr val="tx1"/>
              </a:buClr>
              <a:defRPr>
                <a:ln>
                  <a:noFill/>
                </a:ln>
              </a:defRPr>
            </a:lvl8pPr>
            <a:lvl9pPr>
              <a:buClr>
                <a:schemeClr val="tx1"/>
              </a:buClr>
              <a:defRPr>
                <a:ln>
                  <a:noFill/>
                </a:ln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Copy 3" descr="Content text frame (highlight)">
            <a:extLst>
              <a:ext uri="{FF2B5EF4-FFF2-40B4-BE49-F238E27FC236}">
                <a16:creationId xmlns:a16="http://schemas.microsoft.com/office/drawing/2014/main" id="{E840DCCC-8E77-40B8-B94B-A4D3A4D77826}"/>
              </a:ext>
            </a:extLst>
          </p:cNvPr>
          <p:cNvSpPr>
            <a:spLocks noGrp="1"/>
          </p:cNvSpPr>
          <p:nvPr>
            <p:ph idx="12"/>
          </p:nvPr>
        </p:nvSpPr>
        <p:spPr bwMode="blackWhite">
          <a:xfrm>
            <a:off x="8187189" y="1414462"/>
            <a:ext cx="3600000" cy="4392000"/>
          </a:xfrm>
          <a:prstGeom prst="rect">
            <a:avLst/>
          </a:prstGeom>
          <a:solidFill>
            <a:schemeClr val="accent1"/>
          </a:solidFill>
          <a:ln w="19050">
            <a:solidFill>
              <a:srgbClr val="009999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  <a:lvl6pPr>
              <a:buClr>
                <a:schemeClr val="tx1"/>
              </a:buClr>
              <a:defRPr>
                <a:solidFill>
                  <a:schemeClr val="tx1"/>
                </a:solidFill>
              </a:defRPr>
            </a:lvl6pPr>
            <a:lvl7pPr>
              <a:buClr>
                <a:schemeClr val="tx1"/>
              </a:buClr>
              <a:defRPr>
                <a:solidFill>
                  <a:schemeClr val="tx1"/>
                </a:solidFill>
              </a:defRPr>
            </a:lvl7pPr>
            <a:lvl8pPr>
              <a:buClr>
                <a:schemeClr val="tx1"/>
              </a:buClr>
              <a:defRPr>
                <a:solidFill>
                  <a:schemeClr val="tx1"/>
                </a:solidFill>
              </a:defRPr>
            </a:lvl8pPr>
            <a:lvl9pPr>
              <a:buClr>
                <a:schemeClr val="tx1"/>
              </a:buCl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E5DDD55C-5C17-4BCD-A9BB-FE8A69DC48D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91FCCEDD-7521-4BD5-8A32-A62DA624670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DC2AAE3E-7F56-4838-BCE7-6B966549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1582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4975" userDrawn="1">
          <p15:clr>
            <a:srgbClr val="65CEFF"/>
          </p15:clr>
        </p15:guide>
        <p15:guide id="5" pos="5157" userDrawn="1">
          <p15:clr>
            <a:srgbClr val="65CEFF"/>
          </p15:clr>
        </p15:guide>
        <p15:guide id="6" pos="6472" userDrawn="1">
          <p15:clr>
            <a:srgbClr val="65CEFF"/>
          </p15:clr>
        </p15:guide>
        <p15:guide id="7" pos="7425" userDrawn="1">
          <p15:clr>
            <a:srgbClr val="65CEFF"/>
          </p15:clr>
        </p15:guide>
        <p15:guide id="8" orient="horz" pos="302" userDrawn="1">
          <p15:clr>
            <a:srgbClr val="65CEFF"/>
          </p15:clr>
        </p15:guide>
        <p15:guide id="9" orient="horz" pos="664" userDrawn="1">
          <p15:clr>
            <a:srgbClr val="65CEFF"/>
          </p15:clr>
        </p15:guide>
        <p15:guide id="10" orient="horz" pos="891" userDrawn="1">
          <p15:clr>
            <a:srgbClr val="65CEFF"/>
          </p15:clr>
        </p15:guide>
        <p15:guide id="11" orient="horz" pos="3658" userDrawn="1">
          <p15:clr>
            <a:srgbClr val="65CEFF"/>
          </p15:clr>
        </p15:guide>
        <p15:guide id="12" orient="horz" pos="3885" userDrawn="1">
          <p15:clr>
            <a:srgbClr val="65CEFF"/>
          </p15:clr>
        </p15:guide>
        <p15:guide id="13" orient="horz" pos="4157" userDrawn="1">
          <p15:clr>
            <a:srgbClr val="65CEFF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>
            <a:extLst>
              <a:ext uri="{FF2B5EF4-FFF2-40B4-BE49-F238E27FC236}">
                <a16:creationId xmlns:a16="http://schemas.microsoft.com/office/drawing/2014/main" id="{00B813CE-4DD6-4EAD-800B-047C0542F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-540000"/>
            <a:ext cx="9863997" cy="360000"/>
          </a:xfrm>
        </p:spPr>
        <p:txBody>
          <a:bodyPr/>
          <a:lstStyle>
            <a:lvl1pPr>
              <a:defRPr b="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Copy" descr="Quote text frame">
            <a:extLst>
              <a:ext uri="{FF2B5EF4-FFF2-40B4-BE49-F238E27FC236}">
                <a16:creationId xmlns:a16="http://schemas.microsoft.com/office/drawing/2014/main" id="{9E21D6DF-C9DB-4F02-863A-C5513347A2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1022400" y="1702799"/>
            <a:ext cx="9252000" cy="4104000"/>
          </a:xfrm>
        </p:spPr>
        <p:txBody>
          <a:bodyPr>
            <a:noAutofit/>
          </a:bodyPr>
          <a:lstStyle>
            <a:lvl1pPr marL="0">
              <a:lnSpc>
                <a:spcPct val="110000"/>
              </a:lnSpc>
              <a:spcAft>
                <a:spcPts val="0"/>
              </a:spcAft>
              <a:defRPr sz="4800" b="0">
                <a:solidFill>
                  <a:schemeClr val="tx1"/>
                </a:solidFill>
              </a:defRPr>
            </a:lvl1pPr>
            <a:lvl2pPr marL="3600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/>
            </a:lvl2pPr>
            <a:lvl3pPr marL="3600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3pPr>
            <a:lvl4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4pPr>
            <a:lvl5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5pPr>
          </a:lstStyle>
          <a:p>
            <a:pPr lvl="0"/>
            <a:r>
              <a:rPr lang="en-US" dirty="0"/>
              <a:t>Please insert quote here</a:t>
            </a:r>
          </a:p>
          <a:p>
            <a:pPr lvl="1"/>
            <a:r>
              <a:rPr lang="en-US" dirty="0"/>
              <a:t>Name, Author</a:t>
            </a:r>
          </a:p>
        </p:txBody>
      </p:sp>
      <p:sp>
        <p:nvSpPr>
          <p:cNvPr id="11" name="Quote marks">
            <a:extLst>
              <a:ext uri="{FF2B5EF4-FFF2-40B4-BE49-F238E27FC236}">
                <a16:creationId xmlns:a16="http://schemas.microsoft.com/office/drawing/2014/main" id="{916E4245-F21C-4EAB-8B26-FEA21C260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1058400" y="766763"/>
            <a:ext cx="907891" cy="647700"/>
          </a:xfrm>
          <a:custGeom>
            <a:avLst/>
            <a:gdLst>
              <a:gd name="connsiteX0" fmla="*/ 0 w 2619164"/>
              <a:gd name="connsiteY0" fmla="*/ 1868543 h 1868542"/>
              <a:gd name="connsiteX1" fmla="*/ 742610 w 2619164"/>
              <a:gd name="connsiteY1" fmla="*/ 0 h 1868542"/>
              <a:gd name="connsiteX2" fmla="*/ 1318210 w 2619164"/>
              <a:gd name="connsiteY2" fmla="*/ 0 h 1868542"/>
              <a:gd name="connsiteX3" fmla="*/ 742610 w 2619164"/>
              <a:gd name="connsiteY3" fmla="*/ 1868543 h 1868542"/>
              <a:gd name="connsiteX4" fmla="*/ 0 w 2619164"/>
              <a:gd name="connsiteY4" fmla="*/ 1868543 h 1868542"/>
              <a:gd name="connsiteX5" fmla="*/ 1300954 w 2619164"/>
              <a:gd name="connsiteY5" fmla="*/ 1868543 h 1868542"/>
              <a:gd name="connsiteX6" fmla="*/ 2043564 w 2619164"/>
              <a:gd name="connsiteY6" fmla="*/ 0 h 1868542"/>
              <a:gd name="connsiteX7" fmla="*/ 2619164 w 2619164"/>
              <a:gd name="connsiteY7" fmla="*/ 0 h 1868542"/>
              <a:gd name="connsiteX8" fmla="*/ 2043564 w 2619164"/>
              <a:gd name="connsiteY8" fmla="*/ 1868543 h 1868542"/>
              <a:gd name="connsiteX9" fmla="*/ 1300954 w 2619164"/>
              <a:gd name="connsiteY9" fmla="*/ 1868543 h 186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19164" h="1868542">
                <a:moveTo>
                  <a:pt x="0" y="1868543"/>
                </a:moveTo>
                <a:lnTo>
                  <a:pt x="742610" y="0"/>
                </a:lnTo>
                <a:lnTo>
                  <a:pt x="1318210" y="0"/>
                </a:lnTo>
                <a:lnTo>
                  <a:pt x="742610" y="1868543"/>
                </a:lnTo>
                <a:lnTo>
                  <a:pt x="0" y="1868543"/>
                </a:lnTo>
                <a:close/>
                <a:moveTo>
                  <a:pt x="1300954" y="1868543"/>
                </a:moveTo>
                <a:lnTo>
                  <a:pt x="2043564" y="0"/>
                </a:lnTo>
                <a:lnTo>
                  <a:pt x="2619164" y="0"/>
                </a:lnTo>
                <a:lnTo>
                  <a:pt x="2043564" y="1868543"/>
                </a:lnTo>
                <a:lnTo>
                  <a:pt x="1300954" y="1868543"/>
                </a:lnTo>
                <a:close/>
              </a:path>
            </a:pathLst>
          </a:custGeom>
          <a:gradFill>
            <a:gsLst>
              <a:gs pos="15000">
                <a:srgbClr val="00FFB9"/>
              </a:gs>
              <a:gs pos="80000">
                <a:srgbClr val="00E6DC"/>
              </a:gs>
            </a:gsLst>
            <a:lin ang="5400000" scaled="1"/>
          </a:gradFill>
          <a:ln w="615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8" name="Siemens Logo" descr="Siemens logo">
            <a:extLst>
              <a:ext uri="{FF2B5EF4-FFF2-40B4-BE49-F238E27FC236}">
                <a16:creationId xmlns:a16="http://schemas.microsoft.com/office/drawing/2014/main" id="{AF2E271F-5AF7-408E-9752-03D1D6448EA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C4F35EF-AC94-4800-9CB7-CA49CAFDD24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CCC7FBE7-01B9-4EC8-8BE1-F416F7C5B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5121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891" userDrawn="1">
          <p15:clr>
            <a:srgbClr val="65CEFF"/>
          </p15:clr>
        </p15:guide>
        <p15:guide id="5" orient="horz" pos="1073" userDrawn="1">
          <p15:clr>
            <a:srgbClr val="65CEFF"/>
          </p15:clr>
        </p15:guide>
        <p15:guide id="6" orient="horz" pos="3658" userDrawn="1">
          <p15:clr>
            <a:srgbClr val="65CEFF"/>
          </p15:clr>
        </p15:guide>
        <p15:guide id="7" orient="horz" pos="3885" userDrawn="1">
          <p15:clr>
            <a:srgbClr val="65CEFF"/>
          </p15:clr>
        </p15:guide>
        <p15:guide id="8" orient="horz" pos="4157" userDrawn="1">
          <p15:clr>
            <a:srgbClr val="65CEFF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3A8C0A65-FABA-4781-9F01-D54558440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162" y="-540000"/>
            <a:ext cx="9863138" cy="360000"/>
          </a:xfrm>
        </p:spPr>
        <p:txBody>
          <a:bodyPr/>
          <a:lstStyle>
            <a:lvl1pPr>
              <a:defRPr b="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Copy" descr="Quote text frame">
            <a:extLst>
              <a:ext uri="{FF2B5EF4-FFF2-40B4-BE49-F238E27FC236}">
                <a16:creationId xmlns:a16="http://schemas.microsoft.com/office/drawing/2014/main" id="{9E21D6DF-C9DB-4F02-863A-C5513347A2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1022400" y="1702799"/>
            <a:ext cx="9252760" cy="4104000"/>
          </a:xfrm>
        </p:spPr>
        <p:txBody>
          <a:bodyPr>
            <a:noAutofit/>
          </a:bodyPr>
          <a:lstStyle>
            <a:lvl1pPr marL="0">
              <a:lnSpc>
                <a:spcPct val="110000"/>
              </a:lnSpc>
              <a:spcAft>
                <a:spcPts val="0"/>
              </a:spcAft>
              <a:defRPr sz="4800" b="0">
                <a:solidFill>
                  <a:schemeClr val="tx2"/>
                </a:solidFill>
              </a:defRPr>
            </a:lvl1pPr>
            <a:lvl2pPr marL="3600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2pPr>
            <a:lvl3pPr marL="3600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4pPr>
            <a:lvl5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5pPr>
          </a:lstStyle>
          <a:p>
            <a:pPr lvl="0"/>
            <a:r>
              <a:rPr lang="en-US" dirty="0"/>
              <a:t>Please insert quote here</a:t>
            </a:r>
          </a:p>
          <a:p>
            <a:pPr lvl="1"/>
            <a:r>
              <a:rPr lang="en-US" dirty="0"/>
              <a:t>Name, Author</a:t>
            </a:r>
          </a:p>
        </p:txBody>
      </p:sp>
      <p:sp>
        <p:nvSpPr>
          <p:cNvPr id="12" name="Quote marks">
            <a:extLst>
              <a:ext uri="{FF2B5EF4-FFF2-40B4-BE49-F238E27FC236}">
                <a16:creationId xmlns:a16="http://schemas.microsoft.com/office/drawing/2014/main" id="{58EF2AB0-A78A-44C9-9A7D-F20D9ED85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ltGray">
          <a:xfrm>
            <a:off x="1058400" y="766763"/>
            <a:ext cx="907891" cy="647700"/>
          </a:xfrm>
          <a:custGeom>
            <a:avLst/>
            <a:gdLst>
              <a:gd name="connsiteX0" fmla="*/ 0 w 2619164"/>
              <a:gd name="connsiteY0" fmla="*/ 1868543 h 1868542"/>
              <a:gd name="connsiteX1" fmla="*/ 742610 w 2619164"/>
              <a:gd name="connsiteY1" fmla="*/ 0 h 1868542"/>
              <a:gd name="connsiteX2" fmla="*/ 1318210 w 2619164"/>
              <a:gd name="connsiteY2" fmla="*/ 0 h 1868542"/>
              <a:gd name="connsiteX3" fmla="*/ 742610 w 2619164"/>
              <a:gd name="connsiteY3" fmla="*/ 1868543 h 1868542"/>
              <a:gd name="connsiteX4" fmla="*/ 0 w 2619164"/>
              <a:gd name="connsiteY4" fmla="*/ 1868543 h 1868542"/>
              <a:gd name="connsiteX5" fmla="*/ 1300954 w 2619164"/>
              <a:gd name="connsiteY5" fmla="*/ 1868543 h 1868542"/>
              <a:gd name="connsiteX6" fmla="*/ 2043564 w 2619164"/>
              <a:gd name="connsiteY6" fmla="*/ 0 h 1868542"/>
              <a:gd name="connsiteX7" fmla="*/ 2619164 w 2619164"/>
              <a:gd name="connsiteY7" fmla="*/ 0 h 1868542"/>
              <a:gd name="connsiteX8" fmla="*/ 2043564 w 2619164"/>
              <a:gd name="connsiteY8" fmla="*/ 1868543 h 1868542"/>
              <a:gd name="connsiteX9" fmla="*/ 1300954 w 2619164"/>
              <a:gd name="connsiteY9" fmla="*/ 1868543 h 186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19164" h="1868542">
                <a:moveTo>
                  <a:pt x="0" y="1868543"/>
                </a:moveTo>
                <a:lnTo>
                  <a:pt x="742610" y="0"/>
                </a:lnTo>
                <a:lnTo>
                  <a:pt x="1318210" y="0"/>
                </a:lnTo>
                <a:lnTo>
                  <a:pt x="742610" y="1868543"/>
                </a:lnTo>
                <a:lnTo>
                  <a:pt x="0" y="1868543"/>
                </a:lnTo>
                <a:close/>
                <a:moveTo>
                  <a:pt x="1300954" y="1868543"/>
                </a:moveTo>
                <a:lnTo>
                  <a:pt x="2043564" y="0"/>
                </a:lnTo>
                <a:lnTo>
                  <a:pt x="2619164" y="0"/>
                </a:lnTo>
                <a:lnTo>
                  <a:pt x="2043564" y="1868543"/>
                </a:lnTo>
                <a:lnTo>
                  <a:pt x="1300954" y="1868543"/>
                </a:lnTo>
                <a:close/>
              </a:path>
            </a:pathLst>
          </a:custGeom>
          <a:gradFill>
            <a:gsLst>
              <a:gs pos="15000">
                <a:srgbClr val="00FFB9"/>
              </a:gs>
              <a:gs pos="80000">
                <a:srgbClr val="00E6DC"/>
              </a:gs>
            </a:gsLst>
            <a:lin ang="5400000" scaled="1"/>
          </a:gradFill>
          <a:ln w="615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" name="Siemens Logo" descr="Siemens logo">
            <a:extLst>
              <a:ext uri="{FF2B5EF4-FFF2-40B4-BE49-F238E27FC236}">
                <a16:creationId xmlns:a16="http://schemas.microsoft.com/office/drawing/2014/main" id="{F8D833B7-9866-4D2D-AEB7-012D6DDE2A3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6AEDD147-ACC0-4A9C-9043-90612765C0F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4131F54F-C70B-4435-91E6-F995F83E6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4199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891" userDrawn="1">
          <p15:clr>
            <a:srgbClr val="65CEFF"/>
          </p15:clr>
        </p15:guide>
        <p15:guide id="5" orient="horz" pos="1073" userDrawn="1">
          <p15:clr>
            <a:srgbClr val="65CEFF"/>
          </p15:clr>
        </p15:guide>
        <p15:guide id="6" orient="horz" pos="2206" userDrawn="1">
          <p15:clr>
            <a:srgbClr val="65CEFF"/>
          </p15:clr>
        </p15:guide>
        <p15:guide id="7" orient="horz" pos="2343" userDrawn="1">
          <p15:clr>
            <a:srgbClr val="65CEFF"/>
          </p15:clr>
        </p15:guide>
        <p15:guide id="8" orient="horz" pos="3658" userDrawn="1">
          <p15:clr>
            <a:srgbClr val="65CEFF"/>
          </p15:clr>
        </p15:guide>
        <p15:guide id="9" orient="horz" pos="3885" userDrawn="1">
          <p15:clr>
            <a:srgbClr val="65CEFF"/>
          </p15:clr>
        </p15:guide>
        <p15:guide id="10" orient="horz" pos="4157" userDrawn="1">
          <p15:clr>
            <a:srgbClr val="65CEFF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tatement text fram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986400" y="1270799"/>
            <a:ext cx="10800000" cy="4536000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90000"/>
              </a:lnSpc>
              <a:defRPr sz="8000" b="0">
                <a:gradFill>
                  <a:gsLst>
                    <a:gs pos="20000">
                      <a:srgbClr val="00FFB9"/>
                    </a:gs>
                    <a:gs pos="70000">
                      <a:srgbClr val="00E6DC"/>
                    </a:gs>
                  </a:gsLst>
                  <a:lin ang="0" scaled="1"/>
                </a:gra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4" name="Siemens Logo" descr="Siemens logo">
            <a:extLst>
              <a:ext uri="{FF2B5EF4-FFF2-40B4-BE49-F238E27FC236}">
                <a16:creationId xmlns:a16="http://schemas.microsoft.com/office/drawing/2014/main" id="{0EF6BB07-4F4E-4859-9572-DA63E35B93A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09BD8BE5-BFF2-469D-8B93-9556FCC45C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F9372441-FA7E-4481-BBC2-24CB6D301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4166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801" userDrawn="1">
          <p15:clr>
            <a:srgbClr val="65CEFF"/>
          </p15:clr>
        </p15:guide>
        <p15:guide id="5" orient="horz" pos="3658" userDrawn="1">
          <p15:clr>
            <a:srgbClr val="65CEFF"/>
          </p15:clr>
        </p15:guide>
        <p15:guide id="6" orient="horz" pos="4157" userDrawn="1">
          <p15:clr>
            <a:srgbClr val="65CEFF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tatement text fram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986400" y="1271538"/>
            <a:ext cx="10800000" cy="4536000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90000"/>
              </a:lnSpc>
              <a:defRPr sz="8000" b="0">
                <a:gradFill>
                  <a:gsLst>
                    <a:gs pos="20000">
                      <a:srgbClr val="00FFB9"/>
                    </a:gs>
                    <a:gs pos="70000">
                      <a:srgbClr val="00E6DC"/>
                    </a:gs>
                  </a:gsLst>
                  <a:lin ang="0" scaled="1"/>
                </a:gra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4" name="Siemens Logo" descr="Siemens logo">
            <a:extLst>
              <a:ext uri="{FF2B5EF4-FFF2-40B4-BE49-F238E27FC236}">
                <a16:creationId xmlns:a16="http://schemas.microsoft.com/office/drawing/2014/main" id="{F8D833B7-9866-4D2D-AEB7-012D6DDE2A3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9F9E844-3827-4B6C-9CB5-13C9A70DCD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D52C2AF7-8539-453F-BD56-35B696DB2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788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472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801">
          <p15:clr>
            <a:srgbClr val="65CEFF"/>
          </p15:clr>
        </p15:guide>
        <p15:guide id="5" orient="horz" pos="3658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2916057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 descr="Slide headline">
            <a:extLst>
              <a:ext uri="{FF2B5EF4-FFF2-40B4-BE49-F238E27FC236}">
                <a16:creationId xmlns:a16="http://schemas.microsoft.com/office/drawing/2014/main" id="{B29E3DA4-014E-4F3D-8186-84366ADFC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1058400" y="1234800"/>
            <a:ext cx="9216000" cy="1162523"/>
          </a:xfrm>
          <a:noFill/>
        </p:spPr>
        <p:txBody>
          <a:bodyPr wrap="square" lIns="0" tIns="54000" rIns="0" bIns="0" anchor="t" anchorCtr="0">
            <a:spAutoFit/>
          </a:bodyPr>
          <a:lstStyle>
            <a:lvl1pPr marL="0">
              <a:defRPr sz="8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Contact</a:t>
            </a:r>
          </a:p>
        </p:txBody>
      </p:sp>
      <p:sp>
        <p:nvSpPr>
          <p:cNvPr id="3" name="Copy" descr="Content text frame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1058400" y="2397324"/>
            <a:ext cx="9216000" cy="3409751"/>
          </a:xfrm>
          <a:prstGeom prst="rect">
            <a:avLst/>
          </a:prstGeom>
        </p:spPr>
        <p:txBody>
          <a:bodyPr tIns="108000">
            <a:noAutofit/>
          </a:bodyPr>
          <a:lstStyle>
            <a:lvl1pPr marL="0" indent="0" algn="l"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</a:defRPr>
            </a:lvl2pPr>
            <a:lvl3pPr marL="144000" indent="-144000" algn="l">
              <a:spcAft>
                <a:spcPts val="0"/>
              </a:spcAft>
              <a:buFont typeface="Arial" panose="020B0604020202020204" pitchFamily="34" charset="0"/>
              <a:buChar char="•"/>
              <a:defRPr sz="1400" b="0"/>
            </a:lvl3pPr>
            <a:lvl4pPr marL="0" indent="0" algn="l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b="1"/>
            </a:lvl4pPr>
            <a:lvl5pPr marL="144000" indent="-144000" algn="l"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400" b="0">
                <a:solidFill>
                  <a:schemeClr val="tx1"/>
                </a:solidFill>
              </a:defRPr>
            </a:lvl5pPr>
            <a:lvl6pPr marL="360000" indent="-180000" algn="l">
              <a:spcAft>
                <a:spcPts val="0"/>
              </a:spcAft>
              <a:buFont typeface="Arial" panose="020B0604020202020204" pitchFamily="34" charset="0"/>
              <a:buChar char="•"/>
              <a:defRPr sz="1400"/>
            </a:lvl6pPr>
            <a:lvl7pPr marL="360000" indent="-180000" algn="l"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400" b="0"/>
            </a:lvl7pPr>
            <a:lvl8pPr marL="540000" indent="-180000" algn="l">
              <a:spcAft>
                <a:spcPts val="0"/>
              </a:spcAft>
              <a:buFont typeface="Arial" panose="020B0604020202020204" pitchFamily="34" charset="0"/>
              <a:buChar char="•"/>
              <a:defRPr sz="1400"/>
            </a:lvl8pPr>
            <a:lvl9pPr marL="540000" indent="-180000" algn="l"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400" b="0"/>
            </a:lvl9pPr>
          </a:lstStyle>
          <a:p>
            <a:pPr lvl="0"/>
            <a:r>
              <a:rPr lang="en-US" dirty="0"/>
              <a:t>Click to edit the contact</a:t>
            </a:r>
          </a:p>
          <a:p>
            <a:pPr lvl="1"/>
            <a:r>
              <a:rPr lang="en-US" dirty="0"/>
              <a:t>Name etc.</a:t>
            </a:r>
          </a:p>
          <a:p>
            <a:pPr lvl="2"/>
            <a:r>
              <a:rPr lang="en-US" dirty="0"/>
              <a:t>Skills etc.</a:t>
            </a:r>
          </a:p>
          <a:p>
            <a:pPr lvl="3"/>
            <a:r>
              <a:rPr lang="en-US" dirty="0"/>
              <a:t>Name etc. sublevel</a:t>
            </a:r>
          </a:p>
          <a:p>
            <a:pPr lvl="4"/>
            <a:r>
              <a:rPr lang="en-US" dirty="0"/>
              <a:t>Skills etc. sublevel</a:t>
            </a:r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5FD2C39E-5D81-4A0E-9F45-90932890088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8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279A350-3BB2-4CA2-A422-8F5A951F6F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CFF9630D-791D-45AE-8E5E-36F747F59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7990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778" userDrawn="1">
          <p15:clr>
            <a:srgbClr val="65CEFF"/>
          </p15:clr>
        </p15:guide>
        <p15:guide id="5" orient="horz" pos="3658" userDrawn="1">
          <p15:clr>
            <a:srgbClr val="65CEFF"/>
          </p15:clr>
        </p15:guide>
        <p15:guide id="6" orient="horz" pos="4157" userDrawn="1">
          <p15:clr>
            <a:srgbClr val="65CEFF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41539785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3613854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 descr="Slide headline">
            <a:extLst>
              <a:ext uri="{FF2B5EF4-FFF2-40B4-BE49-F238E27FC236}">
                <a16:creationId xmlns:a16="http://schemas.microsoft.com/office/drawing/2014/main" id="{2500D031-E8B7-42AD-B616-57A243A31EFA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97" cy="576000"/>
          </a:xfrm>
          <a:prstGeom prst="rect">
            <a:avLst/>
          </a:prstGeom>
        </p:spPr>
        <p:txBody>
          <a:bodyPr vert="horz" lIns="0" tIns="0" rIns="324000" bIns="14400" rtlCol="0" anchor="t" anchorCtr="0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" descr="Content text frame">
            <a:extLst>
              <a:ext uri="{FF2B5EF4-FFF2-40B4-BE49-F238E27FC236}">
                <a16:creationId xmlns:a16="http://schemas.microsoft.com/office/drawing/2014/main" id="{6750A408-ED0E-47CF-AC3A-5AD4A6E25CE3}"/>
              </a:ext>
            </a:extLst>
          </p:cNvPr>
          <p:cNvSpPr>
            <a:spLocks noGrp="1"/>
          </p:cNvSpPr>
          <p:nvPr>
            <p:ph type="body" idx="1"/>
          </p:nvPr>
        </p:nvSpPr>
        <p:spPr bwMode="black">
          <a:xfrm>
            <a:off x="411161" y="1414800"/>
            <a:ext cx="7200000" cy="453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4F5CAFE5-0972-49AB-B42B-7C613C153A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 vert="horz" lIns="0" tIns="0" rIns="0" bIns="61200" rtlCol="0" anchor="ctr" anchorCtr="0"/>
          <a:lstStyle>
            <a:lvl1pPr algn="l">
              <a:lnSpc>
                <a:spcPct val="100000"/>
              </a:lnSpc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 descr="Page number">
            <a:extLst>
              <a:ext uri="{FF2B5EF4-FFF2-40B4-BE49-F238E27FC236}">
                <a16:creationId xmlns:a16="http://schemas.microsoft.com/office/drawing/2014/main" id="{1C051FD7-F65C-4306-9083-C9770A0AF2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 vert="horz" lIns="0" tIns="0" rIns="0" bIns="61200" rtlCol="0" anchor="ctr" anchorCtr="0"/>
          <a:lstStyle>
            <a:lvl1pPr algn="l">
              <a:lnSpc>
                <a:spcPct val="100000"/>
              </a:lnSpc>
              <a:defRPr sz="9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585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9" r:id="rId2"/>
    <p:sldLayoutId id="2147483720" r:id="rId3"/>
    <p:sldLayoutId id="2147483776" r:id="rId4"/>
    <p:sldLayoutId id="2147483777" r:id="rId5"/>
    <p:sldLayoutId id="2147483778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73" r:id="rId13"/>
    <p:sldLayoutId id="2147483774" r:id="rId14"/>
    <p:sldLayoutId id="2147483775" r:id="rId15"/>
    <p:sldLayoutId id="2147483781" r:id="rId16"/>
    <p:sldLayoutId id="2147483782" r:id="rId17"/>
    <p:sldLayoutId id="2147483783" r:id="rId18"/>
    <p:sldLayoutId id="2147483790" r:id="rId19"/>
    <p:sldLayoutId id="2147483791" r:id="rId20"/>
    <p:sldLayoutId id="2147483792" r:id="rId21"/>
    <p:sldLayoutId id="2147483770" r:id="rId22"/>
    <p:sldLayoutId id="2147483771" r:id="rId23"/>
    <p:sldLayoutId id="2147483772" r:id="rId24"/>
    <p:sldLayoutId id="2147483784" r:id="rId25"/>
    <p:sldLayoutId id="2147483785" r:id="rId26"/>
    <p:sldLayoutId id="2147483786" r:id="rId27"/>
    <p:sldLayoutId id="2147483787" r:id="rId28"/>
    <p:sldLayoutId id="2147483788" r:id="rId29"/>
    <p:sldLayoutId id="2147483789" r:id="rId30"/>
    <p:sldLayoutId id="2147483724" r:id="rId31"/>
    <p:sldLayoutId id="2147483725" r:id="rId32"/>
    <p:sldLayoutId id="2147483726" r:id="rId33"/>
    <p:sldLayoutId id="2147483730" r:id="rId34"/>
    <p:sldLayoutId id="2147483731" r:id="rId35"/>
    <p:sldLayoutId id="2147483732" r:id="rId36"/>
    <p:sldLayoutId id="2147483727" r:id="rId37"/>
    <p:sldLayoutId id="2147483728" r:id="rId38"/>
    <p:sldLayoutId id="2147483729" r:id="rId39"/>
    <p:sldLayoutId id="2147483736" r:id="rId40"/>
    <p:sldLayoutId id="2147483737" r:id="rId41"/>
    <p:sldLayoutId id="2147483738" r:id="rId42"/>
    <p:sldLayoutId id="2147483753" r:id="rId43"/>
    <p:sldLayoutId id="2147483754" r:id="rId44"/>
    <p:sldLayoutId id="2147483755" r:id="rId45"/>
    <p:sldLayoutId id="2147483739" r:id="rId46"/>
    <p:sldLayoutId id="2147483740" r:id="rId47"/>
    <p:sldLayoutId id="2147483741" r:id="rId48"/>
    <p:sldLayoutId id="2147483744" r:id="rId49"/>
    <p:sldLayoutId id="2147483756" r:id="rId50"/>
    <p:sldLayoutId id="2147483655" r:id="rId51"/>
    <p:sldLayoutId id="2147483677" r:id="rId52"/>
    <p:sldLayoutId id="2147483779" r:id="rId53"/>
    <p:sldLayoutId id="2147483709" r:id="rId54"/>
    <p:sldLayoutId id="2147483691" r:id="rId55"/>
    <p:sldLayoutId id="2147483692" r:id="rId56"/>
    <p:sldLayoutId id="2147483780" r:id="rId57"/>
    <p:sldLayoutId id="2147483650" r:id="rId58"/>
    <p:sldLayoutId id="2147483665" r:id="rId59"/>
    <p:sldLayoutId id="2147483666" r:id="rId60"/>
    <p:sldLayoutId id="2147483697" r:id="rId61"/>
    <p:sldLayoutId id="2147483698" r:id="rId62"/>
    <p:sldLayoutId id="2147483652" r:id="rId63"/>
    <p:sldLayoutId id="2147483694" r:id="rId64"/>
    <p:sldLayoutId id="2147483687" r:id="rId65"/>
    <p:sldLayoutId id="2147483690" r:id="rId66"/>
    <p:sldLayoutId id="2147483681" r:id="rId67"/>
    <p:sldLayoutId id="2147483682" r:id="rId68"/>
    <p:sldLayoutId id="2147483711" r:id="rId69"/>
    <p:sldLayoutId id="2147483678" r:id="rId7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90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08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26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144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microsoft.com/office/2018/10/relationships/comments" Target="../comments/modernComment_4D5_8D0CF5C1.xml"/><Relationship Id="rId1" Type="http://schemas.openxmlformats.org/officeDocument/2006/relationships/slideLayout" Target="../slideLayouts/slideLayout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 descr="Headline of the presentation">
            <a:extLst>
              <a:ext uri="{FF2B5EF4-FFF2-40B4-BE49-F238E27FC236}">
                <a16:creationId xmlns:a16="http://schemas.microsoft.com/office/drawing/2014/main" id="{DA865AB3-8AE0-4AB0-94C2-2E517EC14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414463"/>
            <a:ext cx="11376788" cy="1015663"/>
          </a:xfrm>
        </p:spPr>
        <p:txBody>
          <a:bodyPr/>
          <a:lstStyle/>
          <a:p>
            <a:r>
              <a:rPr lang="en-US" sz="6600" b="1" noProof="0" dirty="0">
                <a:solidFill>
                  <a:srgbClr val="00C1B6"/>
                </a:solidFill>
              </a:rPr>
              <a:t>Cybersecurity</a:t>
            </a:r>
            <a:endParaRPr lang="en-US" sz="6600" noProof="0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554C189B-3D12-2908-297B-BC0D9AD324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162" y="2648164"/>
            <a:ext cx="9286875" cy="1930398"/>
          </a:xfrm>
        </p:spPr>
        <p:txBody>
          <a:bodyPr/>
          <a:lstStyle/>
          <a:p>
            <a:r>
              <a:rPr lang="en-US" dirty="0"/>
              <a:t>Data Analytics &amp; AI</a:t>
            </a:r>
          </a:p>
        </p:txBody>
      </p:sp>
    </p:spTree>
    <p:extLst>
      <p:ext uri="{BB962C8B-B14F-4D97-AF65-F5344CB8AC3E}">
        <p14:creationId xmlns:p14="http://schemas.microsoft.com/office/powerpoint/2010/main" val="2605425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B8F169-0A71-15FD-34AB-A33BE3972C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43189" y="1414800"/>
            <a:ext cx="3744000" cy="3938435"/>
          </a:xfrm>
        </p:spPr>
        <p:txBody>
          <a:bodyPr/>
          <a:lstStyle/>
          <a:p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student is attempting the quiz in the Cybersecurity activity. This is how far they have got.</a:t>
            </a:r>
          </a:p>
          <a:p>
            <a:endParaRPr lang="en-US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999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Q1. </a:t>
            </a:r>
            <a: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do you think </a:t>
            </a:r>
            <a:b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cybersecurity is?</a:t>
            </a:r>
          </a:p>
          <a:p>
            <a:endParaRPr lang="en-US" sz="1800" dirty="0">
              <a:latin typeface="Poppins" pitchFamily="2" charset="77"/>
              <a:ea typeface="Calibri" panose="020F0502020204030204" pitchFamily="34" charset="0"/>
            </a:endParaRPr>
          </a:p>
          <a:p>
            <a:r>
              <a:rPr lang="en-US" dirty="0">
                <a:solidFill>
                  <a:srgbClr val="00999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Q2. </a:t>
            </a:r>
            <a: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Give an example of cybercrime.</a:t>
            </a:r>
          </a:p>
          <a:p>
            <a:endParaRPr lang="en-GB" sz="1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999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Q3. </a:t>
            </a:r>
            <a: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Look at the words they have put </a:t>
            </a:r>
            <a:b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in so far. Does this look right </a:t>
            </a:r>
            <a:b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to you?</a:t>
            </a:r>
          </a:p>
        </p:txBody>
      </p:sp>
      <p:sp>
        <p:nvSpPr>
          <p:cNvPr id="14" name="Title" descr="Slide headline">
            <a:extLst>
              <a:ext uri="{FF2B5EF4-FFF2-40B4-BE49-F238E27FC236}">
                <a16:creationId xmlns:a16="http://schemas.microsoft.com/office/drawing/2014/main" id="{EB2D10C1-5F4A-F7DB-C3F3-9899863AD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478800"/>
            <a:ext cx="9863997" cy="576000"/>
          </a:xfrm>
        </p:spPr>
        <p:txBody>
          <a:bodyPr/>
          <a:lstStyle/>
          <a:p>
            <a:r>
              <a:rPr lang="en-US" noProof="0" dirty="0"/>
              <a:t>Cybersecurity</a:t>
            </a:r>
            <a:br>
              <a:rPr lang="en-US" noProof="0" dirty="0"/>
            </a:br>
            <a:r>
              <a:rPr lang="en-US" b="0" noProof="0" dirty="0"/>
              <a:t>Data Analytics &amp; AI</a:t>
            </a:r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66B51DF7-3EB5-3BA3-10B3-1016E0C2AF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8" t="10947" r="549" b="1122"/>
          <a:stretch/>
        </p:blipFill>
        <p:spPr>
          <a:xfrm>
            <a:off x="404811" y="1414463"/>
            <a:ext cx="7205664" cy="4456092"/>
          </a:xfrm>
          <a:prstGeom prst="roundRect">
            <a:avLst>
              <a:gd name="adj" fmla="val 6168"/>
            </a:avLst>
          </a:prstGeom>
        </p:spPr>
      </p:pic>
    </p:spTree>
    <p:extLst>
      <p:ext uri="{BB962C8B-B14F-4D97-AF65-F5344CB8AC3E}">
        <p14:creationId xmlns:p14="http://schemas.microsoft.com/office/powerpoint/2010/main" val="236643680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Siemens 2022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C1B6"/>
      </a:hlink>
      <a:folHlink>
        <a:srgbClr val="00C1B6"/>
      </a:folHlink>
    </a:clrScheme>
    <a:fontScheme name="Siemens AG Them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08000" tIns="72000" rIns="108000" bIns="72000" rtlCol="0" anchor="t" anchorCtr="0"/>
      <a:lstStyle>
        <a:defPPr algn="l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headEnd w="lg" len="lg"/>
          <a:tailEnd type="non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>
            <a:solidFill>
              <a:schemeClr val="tx1"/>
            </a:solidFill>
          </a:defRPr>
        </a:defPPr>
      </a:lstStyle>
    </a:txDef>
  </a:objectDefaults>
  <a:extraClrSchemeLst/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sie-ppt-O365-16x9-standard-eng-v3-4-4.pptx" id="{546CC482-0BBB-4CFB-B701-E3D0627EFDB3}" vid="{22300633-0624-408C-B4D8-A1C9F6F4C759}"/>
    </a:ext>
  </a:extLst>
</a:theme>
</file>

<file path=ppt/theme/theme2.xml><?xml version="1.0" encoding="utf-8"?>
<a:theme xmlns:a="http://schemas.openxmlformats.org/drawingml/2006/main" name="Office Theme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FFB9"/>
      </a:hlink>
      <a:folHlink>
        <a:srgbClr val="00E6DC"/>
      </a:folHlink>
    </a:clrScheme>
    <a:fontScheme name="Siemens A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FFB9"/>
      </a:hlink>
      <a:folHlink>
        <a:srgbClr val="00E6DC"/>
      </a:folHlink>
    </a:clrScheme>
    <a:fontScheme name="Siemens A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8F23A99C95804ABBA9AAF0D859574D" ma:contentTypeVersion="17" ma:contentTypeDescription="Create a new document." ma:contentTypeScope="" ma:versionID="49de8552d920a1926a7cd4be41e6b31d">
  <xsd:schema xmlns:xsd="http://www.w3.org/2001/XMLSchema" xmlns:xs="http://www.w3.org/2001/XMLSchema" xmlns:p="http://schemas.microsoft.com/office/2006/metadata/properties" xmlns:ns1="http://schemas.microsoft.com/sharepoint/v3" xmlns:ns2="52b10a0e-2135-4e41-9313-4ea577024480" xmlns:ns3="93875b36-bff6-4ca0-b790-e59d5655fa62" targetNamespace="http://schemas.microsoft.com/office/2006/metadata/properties" ma:root="true" ma:fieldsID="879e78681d57e830f4367d99f8151fcf" ns1:_="" ns2:_="" ns3:_="">
    <xsd:import namespace="http://schemas.microsoft.com/sharepoint/v3"/>
    <xsd:import namespace="52b10a0e-2135-4e41-9313-4ea577024480"/>
    <xsd:import namespace="93875b36-bff6-4ca0-b790-e59d5655fa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b10a0e-2135-4e41-9313-4ea5770244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e63edab7-d5f1-4c02-989a-0e8ed7c6c3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875b36-bff6-4ca0-b790-e59d5655fa62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e0a1478-7812-42d0-8196-b51d852e78e3}" ma:internalName="TaxCatchAll" ma:showField="CatchAllData" ma:web="93875b36-bff6-4ca0-b790-e59d5655fa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93875b36-bff6-4ca0-b790-e59d5655fa62" xsi:nil="true"/>
    <lcf76f155ced4ddcb4097134ff3c332f xmlns="52b10a0e-2135-4e41-9313-4ea577024480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73DBFAE6-B368-4DBA-A2CF-55124C1A9F5B}"/>
</file>

<file path=customXml/itemProps2.xml><?xml version="1.0" encoding="utf-8"?>
<ds:datastoreItem xmlns:ds="http://schemas.openxmlformats.org/officeDocument/2006/customXml" ds:itemID="{A14F53F1-D213-4DA2-99AB-2A76FA74A3CF}"/>
</file>

<file path=customXml/itemProps3.xml><?xml version="1.0" encoding="utf-8"?>
<ds:datastoreItem xmlns:ds="http://schemas.openxmlformats.org/officeDocument/2006/customXml" ds:itemID="{84B7BE26-00A1-4CBF-854B-E8570A59A9BD}"/>
</file>

<file path=docProps/app.xml><?xml version="1.0" encoding="utf-8"?>
<Properties xmlns="http://schemas.openxmlformats.org/officeDocument/2006/extended-properties" xmlns:vt="http://schemas.openxmlformats.org/officeDocument/2006/docPropsVTypes">
  <Template>Siemens 2022</Template>
  <TotalTime>298</TotalTime>
  <Words>73</Words>
  <Application>Microsoft Office PowerPoint</Application>
  <PresentationFormat>Widescreen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Siemens 2022</vt:lpstr>
      <vt:lpstr>Cybersecurity</vt:lpstr>
      <vt:lpstr>Cybersecurity Data Analytics &amp; AI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Island </dc:title>
  <dc:creator>Lydia Fletcher</dc:creator>
  <cp:keywords>Template</cp:keywords>
  <dc:description>Version 3.4.4
April 2023</dc:description>
  <cp:lastModifiedBy>Lydia Fletcher</cp:lastModifiedBy>
  <cp:revision>24</cp:revision>
  <dcterms:created xsi:type="dcterms:W3CDTF">2024-05-17T12:32:45Z</dcterms:created>
  <dcterms:modified xsi:type="dcterms:W3CDTF">2024-12-17T10:44:57Z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 number">
    <vt:lpwstr>4.0.0</vt:lpwstr>
  </property>
  <property fmtid="{D5CDD505-2E9C-101B-9397-08002B2CF9AE}" pid="3" name="Language">
    <vt:lpwstr>English</vt:lpwstr>
  </property>
  <property fmtid="{D5CDD505-2E9C-101B-9397-08002B2CF9AE}" pid="4" name="ContentTypeId">
    <vt:lpwstr>0x010100978F23A99C95804ABBA9AAF0D859574D</vt:lpwstr>
  </property>
</Properties>
</file>