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ags/tag3.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7"/>
  </p:notesMasterIdLst>
  <p:handoutMasterIdLst>
    <p:handoutMasterId r:id="rId18"/>
  </p:handoutMasterIdLst>
  <p:sldIdLst>
    <p:sldId id="357" r:id="rId2"/>
    <p:sldId id="326" r:id="rId3"/>
    <p:sldId id="360" r:id="rId4"/>
    <p:sldId id="361" r:id="rId5"/>
    <p:sldId id="362" r:id="rId6"/>
    <p:sldId id="373" r:id="rId7"/>
    <p:sldId id="374" r:id="rId8"/>
    <p:sldId id="364" r:id="rId9"/>
    <p:sldId id="365" r:id="rId10"/>
    <p:sldId id="366" r:id="rId11"/>
    <p:sldId id="367" r:id="rId12"/>
    <p:sldId id="369" r:id="rId13"/>
    <p:sldId id="370" r:id="rId14"/>
    <p:sldId id="371" r:id="rId15"/>
    <p:sldId id="358" r:id="rId16"/>
  </p:sldIdLst>
  <p:sldSz cx="9144000" cy="6858000" type="screen4x3"/>
  <p:notesSz cx="6794500" cy="10007600"/>
  <p:defaultTextStyle>
    <a:defPPr>
      <a:defRPr lang="de-DE"/>
    </a:defPPr>
    <a:lvl1pPr algn="l" rtl="0" fontAlgn="base">
      <a:spcBef>
        <a:spcPct val="50000"/>
      </a:spcBef>
      <a:spcAft>
        <a:spcPct val="0"/>
      </a:spcAft>
      <a:defRPr sz="2000" kern="1200">
        <a:solidFill>
          <a:schemeClr val="tx1"/>
        </a:solidFill>
        <a:latin typeface="Arial" charset="0"/>
        <a:ea typeface="Geneva" charset="0"/>
        <a:cs typeface="+mn-cs"/>
      </a:defRPr>
    </a:lvl1pPr>
    <a:lvl2pPr marL="457200" algn="l" rtl="0" fontAlgn="base">
      <a:spcBef>
        <a:spcPct val="50000"/>
      </a:spcBef>
      <a:spcAft>
        <a:spcPct val="0"/>
      </a:spcAft>
      <a:defRPr sz="2000" kern="1200">
        <a:solidFill>
          <a:schemeClr val="tx1"/>
        </a:solidFill>
        <a:latin typeface="Arial" charset="0"/>
        <a:ea typeface="Geneva" charset="0"/>
        <a:cs typeface="+mn-cs"/>
      </a:defRPr>
    </a:lvl2pPr>
    <a:lvl3pPr marL="914400" algn="l" rtl="0" fontAlgn="base">
      <a:spcBef>
        <a:spcPct val="50000"/>
      </a:spcBef>
      <a:spcAft>
        <a:spcPct val="0"/>
      </a:spcAft>
      <a:defRPr sz="2000" kern="1200">
        <a:solidFill>
          <a:schemeClr val="tx1"/>
        </a:solidFill>
        <a:latin typeface="Arial" charset="0"/>
        <a:ea typeface="Geneva" charset="0"/>
        <a:cs typeface="+mn-cs"/>
      </a:defRPr>
    </a:lvl3pPr>
    <a:lvl4pPr marL="1371600" algn="l" rtl="0" fontAlgn="base">
      <a:spcBef>
        <a:spcPct val="50000"/>
      </a:spcBef>
      <a:spcAft>
        <a:spcPct val="0"/>
      </a:spcAft>
      <a:defRPr sz="2000" kern="1200">
        <a:solidFill>
          <a:schemeClr val="tx1"/>
        </a:solidFill>
        <a:latin typeface="Arial" charset="0"/>
        <a:ea typeface="Geneva" charset="0"/>
        <a:cs typeface="+mn-cs"/>
      </a:defRPr>
    </a:lvl4pPr>
    <a:lvl5pPr marL="1828800" algn="l" rtl="0" fontAlgn="base">
      <a:spcBef>
        <a:spcPct val="50000"/>
      </a:spcBef>
      <a:spcAft>
        <a:spcPct val="0"/>
      </a:spcAft>
      <a:defRPr sz="2000" kern="1200">
        <a:solidFill>
          <a:schemeClr val="tx1"/>
        </a:solidFill>
        <a:latin typeface="Arial" charset="0"/>
        <a:ea typeface="Geneva" charset="0"/>
        <a:cs typeface="+mn-cs"/>
      </a:defRPr>
    </a:lvl5pPr>
    <a:lvl6pPr marL="2286000" algn="l" defTabSz="457200" rtl="0" eaLnBrk="1" latinLnBrk="0" hangingPunct="1">
      <a:defRPr sz="2000" kern="1200">
        <a:solidFill>
          <a:schemeClr val="tx1"/>
        </a:solidFill>
        <a:latin typeface="Arial" charset="0"/>
        <a:ea typeface="Geneva" charset="0"/>
        <a:cs typeface="+mn-cs"/>
      </a:defRPr>
    </a:lvl6pPr>
    <a:lvl7pPr marL="2743200" algn="l" defTabSz="457200" rtl="0" eaLnBrk="1" latinLnBrk="0" hangingPunct="1">
      <a:defRPr sz="2000" kern="1200">
        <a:solidFill>
          <a:schemeClr val="tx1"/>
        </a:solidFill>
        <a:latin typeface="Arial" charset="0"/>
        <a:ea typeface="Geneva" charset="0"/>
        <a:cs typeface="+mn-cs"/>
      </a:defRPr>
    </a:lvl7pPr>
    <a:lvl8pPr marL="3200400" algn="l" defTabSz="457200" rtl="0" eaLnBrk="1" latinLnBrk="0" hangingPunct="1">
      <a:defRPr sz="2000" kern="1200">
        <a:solidFill>
          <a:schemeClr val="tx1"/>
        </a:solidFill>
        <a:latin typeface="Arial" charset="0"/>
        <a:ea typeface="Geneva" charset="0"/>
        <a:cs typeface="+mn-cs"/>
      </a:defRPr>
    </a:lvl8pPr>
    <a:lvl9pPr marL="3657600" algn="l" defTabSz="457200" rtl="0" eaLnBrk="1" latinLnBrk="0" hangingPunct="1">
      <a:defRPr sz="2000" kern="1200">
        <a:solidFill>
          <a:schemeClr val="tx1"/>
        </a:solidFill>
        <a:latin typeface="Arial" charset="0"/>
        <a:ea typeface="Geneva" charset="0"/>
        <a:cs typeface="+mn-cs"/>
      </a:defRPr>
    </a:lvl9pPr>
  </p:defaultTextStyle>
  <p:extLst>
    <p:ext uri="{EFAFB233-063F-42B5-8137-9DF3F51BA10A}">
      <p15:sldGuideLst xmlns:p15="http://schemas.microsoft.com/office/powerpoint/2012/main">
        <p15:guide id="1" orient="horz" pos="1162">
          <p15:clr>
            <a:srgbClr val="A4A3A4"/>
          </p15:clr>
        </p15:guide>
        <p15:guide id="2" orient="horz" pos="163">
          <p15:clr>
            <a:srgbClr val="A4A3A4"/>
          </p15:clr>
        </p15:guide>
        <p15:guide id="3" orient="horz" pos="4008">
          <p15:clr>
            <a:srgbClr val="A4A3A4"/>
          </p15:clr>
        </p15:guide>
        <p15:guide id="4" orient="horz" pos="4103">
          <p15:clr>
            <a:srgbClr val="A4A3A4"/>
          </p15:clr>
        </p15:guide>
        <p15:guide id="5" orient="horz" pos="2431">
          <p15:clr>
            <a:srgbClr val="A4A3A4"/>
          </p15:clr>
        </p15:guide>
        <p15:guide id="6" orient="horz" pos="2520">
          <p15:clr>
            <a:srgbClr val="A4A3A4"/>
          </p15:clr>
        </p15:guide>
        <p15:guide id="7" orient="horz" pos="917">
          <p15:clr>
            <a:srgbClr val="A4A3A4"/>
          </p15:clr>
        </p15:guide>
        <p15:guide id="8" orient="horz" pos="787">
          <p15:clr>
            <a:srgbClr val="A4A3A4"/>
          </p15:clr>
        </p15:guide>
        <p15:guide id="9" pos="2880">
          <p15:clr>
            <a:srgbClr val="A4A3A4"/>
          </p15:clr>
        </p15:guide>
        <p15:guide id="10" pos="180">
          <p15:clr>
            <a:srgbClr val="A4A3A4"/>
          </p15:clr>
        </p15:guide>
        <p15:guide id="11" pos="2971">
          <p15:clr>
            <a:srgbClr val="A4A3A4"/>
          </p15:clr>
        </p15:guide>
        <p15:guide id="12" pos="5525">
          <p15:clr>
            <a:srgbClr val="A4A3A4"/>
          </p15:clr>
        </p15:guide>
        <p15:guide id="13" pos="28">
          <p15:clr>
            <a:srgbClr val="A4A3A4"/>
          </p15:clr>
        </p15:guide>
      </p15:sldGuideLst>
    </p:ext>
    <p:ext uri="{2D200454-40CA-4A62-9FC3-DE9A4176ACB9}">
      <p15:notesGuideLst xmlns:p15="http://schemas.microsoft.com/office/powerpoint/2012/main">
        <p15:guide id="1" orient="horz" pos="3152">
          <p15:clr>
            <a:srgbClr val="A4A3A4"/>
          </p15:clr>
        </p15:guide>
        <p15:guide id="2" pos="214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F235F"/>
    <a:srgbClr val="55A0B9"/>
    <a:srgbClr val="D2D741"/>
    <a:srgbClr val="BEC328"/>
    <a:srgbClr val="96A51E"/>
    <a:srgbClr val="669A00"/>
    <a:srgbClr val="D0D3DA"/>
    <a:srgbClr val="333333"/>
    <a:srgbClr val="003399"/>
    <a:srgbClr val="009933"/>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5592" autoAdjust="0"/>
    <p:restoredTop sz="66139" autoAdjust="0"/>
  </p:normalViewPr>
  <p:slideViewPr>
    <p:cSldViewPr snapToGrid="0">
      <p:cViewPr varScale="1">
        <p:scale>
          <a:sx n="72" d="100"/>
          <a:sy n="72" d="100"/>
        </p:scale>
        <p:origin x="2322" y="78"/>
      </p:cViewPr>
      <p:guideLst>
        <p:guide orient="horz" pos="1162"/>
        <p:guide orient="horz" pos="163"/>
        <p:guide orient="horz" pos="4008"/>
        <p:guide orient="horz" pos="4103"/>
        <p:guide orient="horz" pos="2431"/>
        <p:guide orient="horz" pos="2520"/>
        <p:guide orient="horz" pos="917"/>
        <p:guide orient="horz" pos="787"/>
        <p:guide pos="2880"/>
        <p:guide pos="180"/>
        <p:guide pos="2971"/>
        <p:guide pos="5525"/>
        <p:guide pos="28"/>
      </p:guideLst>
    </p:cSldViewPr>
  </p:slideViewPr>
  <p:outlineViewPr>
    <p:cViewPr>
      <p:scale>
        <a:sx n="33" d="100"/>
        <a:sy n="33" d="100"/>
      </p:scale>
      <p:origin x="0" y="408"/>
    </p:cViewPr>
  </p:outlineViewPr>
  <p:notesTextViewPr>
    <p:cViewPr>
      <p:scale>
        <a:sx n="100" d="100"/>
        <a:sy n="100" d="100"/>
      </p:scale>
      <p:origin x="0" y="0"/>
    </p:cViewPr>
  </p:notesTextViewPr>
  <p:sorterViewPr>
    <p:cViewPr>
      <p:scale>
        <a:sx n="66" d="100"/>
        <a:sy n="66" d="100"/>
      </p:scale>
      <p:origin x="0" y="0"/>
    </p:cViewPr>
  </p:sorterViewPr>
  <p:notesViewPr>
    <p:cSldViewPr>
      <p:cViewPr>
        <p:scale>
          <a:sx n="60" d="100"/>
          <a:sy n="60" d="100"/>
        </p:scale>
        <p:origin x="-4424" y="-224"/>
      </p:cViewPr>
      <p:guideLst>
        <p:guide orient="horz" pos="3152"/>
        <p:guide pos="214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Wood, Mark (RC-GB SUS SUS1)" userId="7b65dbd3-4fb9-43eb-becc-2b93ea9ad58d" providerId="ADAL" clId="{9919D7C6-C92C-4314-9590-3C10E3A61699}"/>
    <pc:docChg chg="modSld">
      <pc:chgData name="Wood, Mark (RC-GB SUS SUS1)" userId="7b65dbd3-4fb9-43eb-becc-2b93ea9ad58d" providerId="ADAL" clId="{9919D7C6-C92C-4314-9590-3C10E3A61699}" dt="2023-03-08T13:06:29.548" v="1"/>
      <pc:docMkLst>
        <pc:docMk/>
      </pc:docMkLst>
      <pc:sldChg chg="modSp mod">
        <pc:chgData name="Wood, Mark (RC-GB SUS SUS1)" userId="7b65dbd3-4fb9-43eb-becc-2b93ea9ad58d" providerId="ADAL" clId="{9919D7C6-C92C-4314-9590-3C10E3A61699}" dt="2023-03-08T12:53:01.785" v="0" actId="20577"/>
        <pc:sldMkLst>
          <pc:docMk/>
          <pc:sldMk cId="0" sldId="357"/>
        </pc:sldMkLst>
        <pc:spChg chg="mod">
          <ac:chgData name="Wood, Mark (RC-GB SUS SUS1)" userId="7b65dbd3-4fb9-43eb-becc-2b93ea9ad58d" providerId="ADAL" clId="{9919D7C6-C92C-4314-9590-3C10E3A61699}" dt="2023-03-08T12:53:01.785" v="0" actId="20577"/>
          <ac:spMkLst>
            <pc:docMk/>
            <pc:sldMk cId="0" sldId="357"/>
            <ac:spMk id="500743" creationId="{00000000-0000-0000-0000-000000000000}"/>
          </ac:spMkLst>
        </pc:spChg>
      </pc:sldChg>
      <pc:sldChg chg="modNotesTx">
        <pc:chgData name="Wood, Mark (RC-GB SUS SUS1)" userId="7b65dbd3-4fb9-43eb-becc-2b93ea9ad58d" providerId="ADAL" clId="{9919D7C6-C92C-4314-9590-3C10E3A61699}" dt="2023-03-08T13:06:29.548" v="1"/>
        <pc:sldMkLst>
          <pc:docMk/>
          <pc:sldMk cId="3848439020" sldId="370"/>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3058" name="Rectangle 2"/>
          <p:cNvSpPr>
            <a:spLocks noGrp="1" noChangeArrowheads="1"/>
          </p:cNvSpPr>
          <p:nvPr>
            <p:ph type="hdr" sz="quarter"/>
          </p:nvPr>
        </p:nvSpPr>
        <p:spPr bwMode="auto">
          <a:xfrm>
            <a:off x="0" y="0"/>
            <a:ext cx="2944813" cy="50006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bodyPr>
          <a:lstStyle>
            <a:lvl1pPr>
              <a:spcBef>
                <a:spcPct val="0"/>
              </a:spcBef>
              <a:defRPr sz="1200">
                <a:latin typeface="Siemens Sans" charset="0"/>
              </a:defRPr>
            </a:lvl1pPr>
          </a:lstStyle>
          <a:p>
            <a:endParaRPr lang="de-DE"/>
          </a:p>
        </p:txBody>
      </p:sp>
      <p:sp>
        <p:nvSpPr>
          <p:cNvPr id="173059" name="Rectangle 3"/>
          <p:cNvSpPr>
            <a:spLocks noGrp="1" noChangeArrowheads="1"/>
          </p:cNvSpPr>
          <p:nvPr>
            <p:ph type="dt" sz="quarter" idx="1"/>
          </p:nvPr>
        </p:nvSpPr>
        <p:spPr bwMode="auto">
          <a:xfrm>
            <a:off x="3849688" y="0"/>
            <a:ext cx="2944812" cy="50006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bodyPr>
          <a:lstStyle>
            <a:lvl1pPr algn="r">
              <a:spcBef>
                <a:spcPct val="0"/>
              </a:spcBef>
              <a:defRPr sz="1200">
                <a:latin typeface="Siemens Sans" charset="0"/>
              </a:defRPr>
            </a:lvl1pPr>
          </a:lstStyle>
          <a:p>
            <a:endParaRPr lang="de-DE"/>
          </a:p>
        </p:txBody>
      </p:sp>
      <p:sp>
        <p:nvSpPr>
          <p:cNvPr id="173060" name="Rectangle 4"/>
          <p:cNvSpPr>
            <a:spLocks noGrp="1" noChangeArrowheads="1"/>
          </p:cNvSpPr>
          <p:nvPr>
            <p:ph type="ftr" sz="quarter" idx="2"/>
          </p:nvPr>
        </p:nvSpPr>
        <p:spPr bwMode="auto">
          <a:xfrm>
            <a:off x="0" y="9507538"/>
            <a:ext cx="2944813" cy="50006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0" tIns="0" rIns="0" bIns="0" numCol="1" anchor="b" anchorCtr="0" compatLnSpc="1">
            <a:prstTxWarp prst="textNoShape">
              <a:avLst/>
            </a:prstTxWarp>
          </a:bodyPr>
          <a:lstStyle>
            <a:lvl1pPr>
              <a:spcBef>
                <a:spcPct val="0"/>
              </a:spcBef>
              <a:defRPr sz="1200">
                <a:latin typeface="Siemens Sans" charset="0"/>
              </a:defRPr>
            </a:lvl1pPr>
          </a:lstStyle>
          <a:p>
            <a:endParaRPr lang="de-DE"/>
          </a:p>
        </p:txBody>
      </p:sp>
      <p:sp>
        <p:nvSpPr>
          <p:cNvPr id="173061" name="Rectangle 5"/>
          <p:cNvSpPr>
            <a:spLocks noGrp="1" noChangeArrowheads="1"/>
          </p:cNvSpPr>
          <p:nvPr>
            <p:ph type="sldNum" sz="quarter" idx="3"/>
          </p:nvPr>
        </p:nvSpPr>
        <p:spPr bwMode="auto">
          <a:xfrm>
            <a:off x="3849688" y="9507538"/>
            <a:ext cx="2944812" cy="50006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0" tIns="0" rIns="0" bIns="0" numCol="1" anchor="b" anchorCtr="0" compatLnSpc="1">
            <a:prstTxWarp prst="textNoShape">
              <a:avLst/>
            </a:prstTxWarp>
          </a:bodyPr>
          <a:lstStyle>
            <a:lvl1pPr algn="r">
              <a:spcBef>
                <a:spcPct val="0"/>
              </a:spcBef>
              <a:defRPr sz="1200">
                <a:latin typeface="Siemens Sans" charset="0"/>
              </a:defRPr>
            </a:lvl1pPr>
          </a:lstStyle>
          <a:p>
            <a:fld id="{25F2FD24-84D8-B54C-8C6D-F7C5A01A286D}" type="slidenum">
              <a:rPr lang="de-DE"/>
              <a:pPr/>
              <a:t>‹#›</a:t>
            </a:fld>
            <a:endParaRPr lang="de-DE"/>
          </a:p>
        </p:txBody>
      </p:sp>
    </p:spTree>
    <p:extLst>
      <p:ext uri="{BB962C8B-B14F-4D97-AF65-F5344CB8AC3E}">
        <p14:creationId xmlns:p14="http://schemas.microsoft.com/office/powerpoint/2010/main" val="253378449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7826" name="Rectangle 2"/>
          <p:cNvSpPr>
            <a:spLocks noGrp="1" noChangeArrowheads="1"/>
          </p:cNvSpPr>
          <p:nvPr>
            <p:ph type="hdr" sz="quarter"/>
          </p:nvPr>
        </p:nvSpPr>
        <p:spPr bwMode="auto">
          <a:xfrm>
            <a:off x="0" y="0"/>
            <a:ext cx="2944813" cy="50006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a:spcBef>
                <a:spcPct val="0"/>
              </a:spcBef>
              <a:defRPr sz="1200">
                <a:latin typeface="Siemens Sans" charset="0"/>
              </a:defRPr>
            </a:lvl1pPr>
          </a:lstStyle>
          <a:p>
            <a:endParaRPr lang="de-DE"/>
          </a:p>
        </p:txBody>
      </p:sp>
      <p:sp>
        <p:nvSpPr>
          <p:cNvPr id="77827" name="Rectangle 3"/>
          <p:cNvSpPr>
            <a:spLocks noGrp="1" noChangeArrowheads="1"/>
          </p:cNvSpPr>
          <p:nvPr>
            <p:ph type="dt" idx="1"/>
          </p:nvPr>
        </p:nvSpPr>
        <p:spPr bwMode="auto">
          <a:xfrm>
            <a:off x="3848100" y="0"/>
            <a:ext cx="2944813" cy="50006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algn="r">
              <a:spcBef>
                <a:spcPct val="0"/>
              </a:spcBef>
              <a:defRPr sz="1200">
                <a:latin typeface="Siemens Sans" charset="0"/>
              </a:defRPr>
            </a:lvl1pPr>
          </a:lstStyle>
          <a:p>
            <a:endParaRPr lang="de-DE"/>
          </a:p>
        </p:txBody>
      </p:sp>
      <p:sp>
        <p:nvSpPr>
          <p:cNvPr id="77828" name="Rectangle 4"/>
          <p:cNvSpPr>
            <a:spLocks noGrp="1" noRot="1" noChangeAspect="1" noChangeArrowheads="1" noTextEdit="1"/>
          </p:cNvSpPr>
          <p:nvPr>
            <p:ph type="sldImg" idx="2"/>
          </p:nvPr>
        </p:nvSpPr>
        <p:spPr bwMode="auto">
          <a:xfrm>
            <a:off x="895350" y="750888"/>
            <a:ext cx="5003800" cy="3752850"/>
          </a:xfrm>
          <a:prstGeom prst="rect">
            <a:avLst/>
          </a:prstGeom>
          <a:noFill/>
          <a:ln w="9525">
            <a:solidFill>
              <a:srgbClr val="000000"/>
            </a:solidFill>
            <a:miter lim="800000"/>
            <a:headEnd/>
            <a:tailEnd/>
          </a:ln>
          <a:effectLst/>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 xmlns:a14="http://schemas.microsoft.com/office/drawing/2010/main" val="1"/>
            </a:ext>
          </a:extLst>
        </p:spPr>
      </p:sp>
      <p:sp>
        <p:nvSpPr>
          <p:cNvPr id="77829" name="Rectangle 5"/>
          <p:cNvSpPr>
            <a:spLocks noGrp="1" noChangeArrowheads="1"/>
          </p:cNvSpPr>
          <p:nvPr>
            <p:ph type="body" sz="quarter" idx="3"/>
          </p:nvPr>
        </p:nvSpPr>
        <p:spPr bwMode="auto">
          <a:xfrm>
            <a:off x="679450" y="4752975"/>
            <a:ext cx="5435600" cy="45037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77830" name="Rectangle 6"/>
          <p:cNvSpPr>
            <a:spLocks noGrp="1" noChangeArrowheads="1"/>
          </p:cNvSpPr>
          <p:nvPr>
            <p:ph type="ftr" sz="quarter" idx="4"/>
          </p:nvPr>
        </p:nvSpPr>
        <p:spPr bwMode="auto">
          <a:xfrm>
            <a:off x="0" y="9505950"/>
            <a:ext cx="2944813" cy="50006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b" anchorCtr="0" compatLnSpc="1">
            <a:prstTxWarp prst="textNoShape">
              <a:avLst/>
            </a:prstTxWarp>
          </a:bodyPr>
          <a:lstStyle>
            <a:lvl1pPr>
              <a:spcBef>
                <a:spcPct val="0"/>
              </a:spcBef>
              <a:defRPr sz="1200">
                <a:latin typeface="Siemens Sans" charset="0"/>
              </a:defRPr>
            </a:lvl1pPr>
          </a:lstStyle>
          <a:p>
            <a:endParaRPr lang="de-DE"/>
          </a:p>
        </p:txBody>
      </p:sp>
      <p:sp>
        <p:nvSpPr>
          <p:cNvPr id="77831" name="Rectangle 7"/>
          <p:cNvSpPr>
            <a:spLocks noGrp="1" noChangeArrowheads="1"/>
          </p:cNvSpPr>
          <p:nvPr>
            <p:ph type="sldNum" sz="quarter" idx="5"/>
          </p:nvPr>
        </p:nvSpPr>
        <p:spPr bwMode="auto">
          <a:xfrm>
            <a:off x="3848100" y="9505950"/>
            <a:ext cx="2944813" cy="50006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b" anchorCtr="0" compatLnSpc="1">
            <a:prstTxWarp prst="textNoShape">
              <a:avLst/>
            </a:prstTxWarp>
          </a:bodyPr>
          <a:lstStyle>
            <a:lvl1pPr algn="r">
              <a:spcBef>
                <a:spcPct val="0"/>
              </a:spcBef>
              <a:defRPr sz="1200">
                <a:latin typeface="Siemens Sans" charset="0"/>
              </a:defRPr>
            </a:lvl1pPr>
          </a:lstStyle>
          <a:p>
            <a:fld id="{8C459197-2F9C-1E49-ABBF-26CF38F0E880}" type="slidenum">
              <a:rPr lang="de-DE"/>
              <a:pPr/>
              <a:t>‹#›</a:t>
            </a:fld>
            <a:endParaRPr lang="de-DE"/>
          </a:p>
        </p:txBody>
      </p:sp>
    </p:spTree>
    <p:extLst>
      <p:ext uri="{BB962C8B-B14F-4D97-AF65-F5344CB8AC3E}">
        <p14:creationId xmlns:p14="http://schemas.microsoft.com/office/powerpoint/2010/main" val="3943800076"/>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Siemens Sans" charset="0"/>
        <a:ea typeface="Geneva" charset="0"/>
        <a:cs typeface="+mn-cs"/>
      </a:defRPr>
    </a:lvl1pPr>
    <a:lvl2pPr marL="457200" algn="l" rtl="0" fontAlgn="base">
      <a:spcBef>
        <a:spcPct val="30000"/>
      </a:spcBef>
      <a:spcAft>
        <a:spcPct val="0"/>
      </a:spcAft>
      <a:defRPr sz="1200" kern="1200">
        <a:solidFill>
          <a:schemeClr val="tx1"/>
        </a:solidFill>
        <a:latin typeface="Siemens Sans" charset="0"/>
        <a:ea typeface="Geneva" charset="0"/>
        <a:cs typeface="+mn-cs"/>
      </a:defRPr>
    </a:lvl2pPr>
    <a:lvl3pPr marL="914400" algn="l" rtl="0" fontAlgn="base">
      <a:spcBef>
        <a:spcPct val="30000"/>
      </a:spcBef>
      <a:spcAft>
        <a:spcPct val="0"/>
      </a:spcAft>
      <a:defRPr sz="1200" kern="1200">
        <a:solidFill>
          <a:schemeClr val="tx1"/>
        </a:solidFill>
        <a:latin typeface="Siemens Sans" charset="0"/>
        <a:ea typeface="Geneva" charset="0"/>
        <a:cs typeface="+mn-cs"/>
      </a:defRPr>
    </a:lvl3pPr>
    <a:lvl4pPr marL="1371600" algn="l" rtl="0" fontAlgn="base">
      <a:spcBef>
        <a:spcPct val="30000"/>
      </a:spcBef>
      <a:spcAft>
        <a:spcPct val="0"/>
      </a:spcAft>
      <a:defRPr sz="1200" kern="1200">
        <a:solidFill>
          <a:schemeClr val="tx1"/>
        </a:solidFill>
        <a:latin typeface="Siemens Sans" charset="0"/>
        <a:ea typeface="Geneva" charset="0"/>
        <a:cs typeface="+mn-cs"/>
      </a:defRPr>
    </a:lvl4pPr>
    <a:lvl5pPr marL="1828800" algn="l" rtl="0" fontAlgn="base">
      <a:spcBef>
        <a:spcPct val="30000"/>
      </a:spcBef>
      <a:spcAft>
        <a:spcPct val="0"/>
      </a:spcAft>
      <a:defRPr sz="1200" kern="1200">
        <a:solidFill>
          <a:schemeClr val="tx1"/>
        </a:solidFill>
        <a:latin typeface="Siemens Sans" charset="0"/>
        <a:ea typeface="Geneva"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D98D436-EBD3-7345-A5A0-EA8721F3B44A}" type="slidenum">
              <a:rPr lang="de-DE"/>
              <a:pPr/>
              <a:t>1</a:t>
            </a:fld>
            <a:endParaRPr lang="de-DE"/>
          </a:p>
        </p:txBody>
      </p:sp>
      <p:sp>
        <p:nvSpPr>
          <p:cNvPr id="501762" name="Rectangle 2"/>
          <p:cNvSpPr>
            <a:spLocks noGrp="1" noRot="1" noChangeAspect="1" noChangeArrowheads="1" noTextEdit="1"/>
          </p:cNvSpPr>
          <p:nvPr>
            <p:ph type="sldImg"/>
          </p:nvPr>
        </p:nvSpPr>
        <p:spPr>
          <a:ln/>
          <a:extLst>
            <a:ext uri="{FAA26D3D-D897-4be2-8F04-BA451C77F1D7}">
              <ma14:placeholderFlag xmlns="" xmlns:ma14="http://schemas.microsoft.com/office/mac/drawingml/2011/main" val="1"/>
            </a:ext>
          </a:extLst>
        </p:spPr>
      </p:sp>
      <p:sp>
        <p:nvSpPr>
          <p:cNvPr id="501763" name="Rectangle 3"/>
          <p:cNvSpPr>
            <a:spLocks noGrp="1" noChangeArrowheads="1"/>
          </p:cNvSpPr>
          <p:nvPr>
            <p:ph type="body" idx="1"/>
          </p:nvPr>
        </p:nvSpPr>
        <p:spPr/>
        <p:txBody>
          <a:bodyPr/>
          <a:lstStyle/>
          <a:p>
            <a:endParaRPr lang="en-GB" sz="1200" kern="1200" dirty="0">
              <a:solidFill>
                <a:schemeClr val="tx1"/>
              </a:solidFill>
              <a:effectLst/>
              <a:latin typeface="Siemens Sans" charset="0"/>
              <a:ea typeface="Geneva" charset="0"/>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90DCB10-2C3A-1F46-987F-3C3076780EF8}" type="slidenum">
              <a:rPr lang="de-DE"/>
              <a:pPr/>
              <a:t>2</a:t>
            </a:fld>
            <a:endParaRPr lang="de-DE"/>
          </a:p>
        </p:txBody>
      </p:sp>
      <p:sp>
        <p:nvSpPr>
          <p:cNvPr id="409602" name="Rectangle 2"/>
          <p:cNvSpPr>
            <a:spLocks noGrp="1" noRot="1" noChangeAspect="1" noChangeArrowheads="1" noTextEdit="1"/>
          </p:cNvSpPr>
          <p:nvPr>
            <p:ph type="sldImg"/>
          </p:nvPr>
        </p:nvSpPr>
        <p:spPr>
          <a:ln/>
          <a:extLst>
            <a:ext uri="{FAA26D3D-D897-4be2-8F04-BA451C77F1D7}">
              <ma14:placeholderFlag xmlns="" xmlns:ma14="http://schemas.microsoft.com/office/mac/drawingml/2011/main" val="1"/>
            </a:ext>
          </a:extLst>
        </p:spPr>
      </p:sp>
      <p:sp>
        <p:nvSpPr>
          <p:cNvPr id="40960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90DCB10-2C3A-1F46-987F-3C3076780EF8}" type="slidenum">
              <a:rPr lang="de-DE"/>
              <a:pPr/>
              <a:t>3</a:t>
            </a:fld>
            <a:endParaRPr lang="de-DE"/>
          </a:p>
        </p:txBody>
      </p:sp>
      <p:sp>
        <p:nvSpPr>
          <p:cNvPr id="409602" name="Rectangle 2"/>
          <p:cNvSpPr>
            <a:spLocks noGrp="1" noRot="1" noChangeAspect="1" noChangeArrowheads="1" noTextEdit="1"/>
          </p:cNvSpPr>
          <p:nvPr>
            <p:ph type="sldImg"/>
          </p:nvPr>
        </p:nvSpPr>
        <p:spPr>
          <a:ln/>
          <a:extLst>
            <a:ext uri="{FAA26D3D-D897-4be2-8F04-BA451C77F1D7}">
              <ma14:placeholderFlag xmlns="" xmlns:ma14="http://schemas.microsoft.com/office/mac/drawingml/2011/main" val="1"/>
            </a:ext>
          </a:extLst>
        </p:spPr>
      </p:sp>
      <p:sp>
        <p:nvSpPr>
          <p:cNvPr id="409603"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90DCB10-2C3A-1F46-987F-3C3076780EF8}" type="slidenum">
              <a:rPr lang="de-DE"/>
              <a:pPr/>
              <a:t>4</a:t>
            </a:fld>
            <a:endParaRPr lang="de-DE"/>
          </a:p>
        </p:txBody>
      </p:sp>
      <p:sp>
        <p:nvSpPr>
          <p:cNvPr id="409602" name="Rectangle 2"/>
          <p:cNvSpPr>
            <a:spLocks noGrp="1" noRot="1" noChangeAspect="1" noChangeArrowheads="1" noTextEdit="1"/>
          </p:cNvSpPr>
          <p:nvPr>
            <p:ph type="sldImg"/>
          </p:nvPr>
        </p:nvSpPr>
        <p:spPr>
          <a:ln/>
          <a:extLst>
            <a:ext uri="{FAA26D3D-D897-4be2-8F04-BA451C77F1D7}">
              <ma14:placeholderFlag xmlns="" xmlns:ma14="http://schemas.microsoft.com/office/mac/drawingml/2011/main" val="1"/>
            </a:ext>
          </a:extLst>
        </p:spPr>
      </p:sp>
      <p:sp>
        <p:nvSpPr>
          <p:cNvPr id="409603" name="Rectangle 3"/>
          <p:cNvSpPr>
            <a:spLocks noGrp="1" noChangeArrowheads="1"/>
          </p:cNvSpPr>
          <p:nvPr>
            <p:ph type="body" idx="1"/>
          </p:nvPr>
        </p:nvSpPr>
        <p:spPr/>
        <p:txBody>
          <a:bodyPr/>
          <a:lstStyle/>
          <a:p>
            <a:r>
              <a:rPr lang="en-US" dirty="0"/>
              <a:t>Show a video</a:t>
            </a:r>
            <a:r>
              <a:rPr lang="en-US" baseline="0" dirty="0"/>
              <a:t> clip of, ‘Abuja – My City’</a:t>
            </a:r>
          </a:p>
          <a:p>
            <a:endParaRPr lang="en-US" baseline="0" dirty="0"/>
          </a:p>
          <a:p>
            <a:r>
              <a:rPr lang="en-US" baseline="0" dirty="0"/>
              <a:t>This video has been made by a young man named </a:t>
            </a:r>
            <a:r>
              <a:rPr lang="en-US" baseline="0" dirty="0" err="1"/>
              <a:t>Buma</a:t>
            </a:r>
            <a:r>
              <a:rPr lang="en-US" baseline="0" dirty="0"/>
              <a:t>.  He made this video to say something about his life and one of the key decisions he has to make.</a:t>
            </a:r>
          </a:p>
          <a:p>
            <a:endParaRPr lang="en-US" baseline="0" dirty="0"/>
          </a:p>
          <a:p>
            <a:r>
              <a:rPr lang="en-US" baseline="0" dirty="0"/>
              <a:t>Encourage students to consider the dilemmas he faces.</a:t>
            </a:r>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90DCB10-2C3A-1F46-987F-3C3076780EF8}" type="slidenum">
              <a:rPr lang="de-DE"/>
              <a:pPr/>
              <a:t>5</a:t>
            </a:fld>
            <a:endParaRPr lang="de-DE"/>
          </a:p>
        </p:txBody>
      </p:sp>
      <p:sp>
        <p:nvSpPr>
          <p:cNvPr id="409602" name="Rectangle 2"/>
          <p:cNvSpPr>
            <a:spLocks noGrp="1" noRot="1" noChangeAspect="1" noChangeArrowheads="1" noTextEdit="1"/>
          </p:cNvSpPr>
          <p:nvPr>
            <p:ph type="sldImg"/>
          </p:nvPr>
        </p:nvSpPr>
        <p:spPr>
          <a:ln/>
          <a:extLst>
            <a:ext uri="{FAA26D3D-D897-4be2-8F04-BA451C77F1D7}">
              <ma14:placeholderFlag xmlns="" xmlns:ma14="http://schemas.microsoft.com/office/mac/drawingml/2011/main" val="1"/>
            </a:ext>
          </a:extLst>
        </p:spPr>
      </p:sp>
      <p:sp>
        <p:nvSpPr>
          <p:cNvPr id="409603"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90DCB10-2C3A-1F46-987F-3C3076780EF8}" type="slidenum">
              <a:rPr lang="de-DE"/>
              <a:pPr/>
              <a:t>6</a:t>
            </a:fld>
            <a:endParaRPr lang="de-DE"/>
          </a:p>
        </p:txBody>
      </p:sp>
      <p:sp>
        <p:nvSpPr>
          <p:cNvPr id="409602" name="Rectangle 2"/>
          <p:cNvSpPr>
            <a:spLocks noGrp="1" noRot="1" noChangeAspect="1" noChangeArrowheads="1" noTextEdit="1"/>
          </p:cNvSpPr>
          <p:nvPr>
            <p:ph type="sldImg"/>
          </p:nvPr>
        </p:nvSpPr>
        <p:spPr>
          <a:ln/>
          <a:extLst>
            <a:ext uri="{FAA26D3D-D897-4be2-8F04-BA451C77F1D7}">
              <ma14:placeholderFlag xmlns="" xmlns:ma14="http://schemas.microsoft.com/office/mac/drawingml/2011/main" val="1"/>
            </a:ext>
          </a:extLst>
        </p:spPr>
      </p:sp>
      <p:sp>
        <p:nvSpPr>
          <p:cNvPr id="409603" name="Rectangle 3"/>
          <p:cNvSpPr>
            <a:spLocks noGrp="1" noChangeArrowheads="1"/>
          </p:cNvSpPr>
          <p:nvPr>
            <p:ph type="body" idx="1"/>
          </p:nvPr>
        </p:nvSpPr>
        <p:spPr/>
        <p:txBody>
          <a:bodyPr/>
          <a:lstStyle/>
          <a:p>
            <a:r>
              <a:rPr lang="en-GB" dirty="0"/>
              <a:t>Ask</a:t>
            </a:r>
            <a:r>
              <a:rPr lang="en-GB" baseline="0" dirty="0"/>
              <a:t> students to work in groups to consider what the key factors are that have influenced </a:t>
            </a:r>
            <a:r>
              <a:rPr lang="en-GB" baseline="0" dirty="0" err="1"/>
              <a:t>Buma</a:t>
            </a:r>
            <a:r>
              <a:rPr lang="en-GB" baseline="0" dirty="0"/>
              <a:t> to prefer a petrol generator.</a:t>
            </a:r>
          </a:p>
          <a:p>
            <a:endParaRPr lang="en-GB" sz="1200" kern="1200" baseline="0" dirty="0">
              <a:solidFill>
                <a:schemeClr val="tx1"/>
              </a:solidFill>
              <a:effectLst/>
              <a:latin typeface="Siemens Sans" charset="0"/>
              <a:ea typeface="Geneva" charset="0"/>
              <a:cs typeface="+mn-cs"/>
            </a:endParaRPr>
          </a:p>
          <a:p>
            <a:r>
              <a:rPr lang="en-GB" sz="1200" kern="1200" baseline="0" dirty="0">
                <a:solidFill>
                  <a:schemeClr val="tx1"/>
                </a:solidFill>
                <a:effectLst/>
                <a:latin typeface="Siemens Sans" charset="0"/>
                <a:ea typeface="Geneva" charset="0"/>
                <a:cs typeface="+mn-cs"/>
              </a:rPr>
              <a:t>Ask students to consider what might influence his choice and encourage him to use solar cells instead.</a:t>
            </a:r>
            <a:endParaRPr lang="en-GB" sz="1200" kern="1200" dirty="0">
              <a:solidFill>
                <a:schemeClr val="tx1"/>
              </a:solidFill>
              <a:effectLst/>
              <a:latin typeface="Siemens Sans" charset="0"/>
              <a:ea typeface="Geneva" charset="0"/>
              <a:cs typeface="+mn-cs"/>
            </a:endParaRPr>
          </a:p>
          <a:p>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90DCB10-2C3A-1F46-987F-3C3076780EF8}" type="slidenum">
              <a:rPr lang="de-DE"/>
              <a:pPr/>
              <a:t>7</a:t>
            </a:fld>
            <a:endParaRPr lang="de-DE"/>
          </a:p>
        </p:txBody>
      </p:sp>
      <p:sp>
        <p:nvSpPr>
          <p:cNvPr id="409602" name="Rectangle 2"/>
          <p:cNvSpPr>
            <a:spLocks noGrp="1" noRot="1" noChangeAspect="1" noChangeArrowheads="1" noTextEdit="1"/>
          </p:cNvSpPr>
          <p:nvPr>
            <p:ph type="sldImg"/>
          </p:nvPr>
        </p:nvSpPr>
        <p:spPr>
          <a:ln/>
          <a:extLst>
            <a:ext uri="{FAA26D3D-D897-4be2-8F04-BA451C77F1D7}">
              <ma14:placeholderFlag xmlns="" xmlns:ma14="http://schemas.microsoft.com/office/mac/drawingml/2011/main" val="1"/>
            </a:ext>
          </a:extLst>
        </p:spPr>
      </p:sp>
      <p:sp>
        <p:nvSpPr>
          <p:cNvPr id="409603" name="Rectangle 3"/>
          <p:cNvSpPr>
            <a:spLocks noGrp="1" noChangeArrowheads="1"/>
          </p:cNvSpPr>
          <p:nvPr>
            <p:ph type="body" idx="1"/>
          </p:nvPr>
        </p:nvSpPr>
        <p:spPr/>
        <p:txBody>
          <a:bodyPr/>
          <a:lstStyle/>
          <a:p>
            <a:pPr marL="0" marR="0" lvl="3" indent="0" algn="l" defTabSz="914400" rtl="0" eaLnBrk="1" fontAlgn="base" latinLnBrk="0" hangingPunct="1">
              <a:lnSpc>
                <a:spcPct val="100000"/>
              </a:lnSpc>
              <a:spcBef>
                <a:spcPct val="30000"/>
              </a:spcBef>
              <a:spcAft>
                <a:spcPct val="0"/>
              </a:spcAft>
              <a:buClrTx/>
              <a:buSzTx/>
              <a:buFontTx/>
              <a:buNone/>
              <a:tabLst/>
              <a:defRPr/>
            </a:pPr>
            <a:r>
              <a:rPr lang="en-GB" dirty="0"/>
              <a:t>Using </a:t>
            </a:r>
            <a:r>
              <a:rPr lang="en-GB" sz="1200" kern="1200" dirty="0">
                <a:solidFill>
                  <a:schemeClr val="tx1"/>
                </a:solidFill>
                <a:effectLst/>
                <a:latin typeface="Siemens Sans" charset="0"/>
                <a:ea typeface="Geneva" charset="0"/>
                <a:cs typeface="+mn-cs"/>
              </a:rPr>
              <a:t>student</a:t>
            </a:r>
            <a:r>
              <a:rPr lang="en-GB" sz="1200" kern="1200" baseline="0" dirty="0">
                <a:solidFill>
                  <a:schemeClr val="tx1"/>
                </a:solidFill>
                <a:effectLst/>
                <a:latin typeface="Siemens Sans" charset="0"/>
                <a:ea typeface="Geneva" charset="0"/>
                <a:cs typeface="+mn-cs"/>
              </a:rPr>
              <a:t> support sheet 2A</a:t>
            </a:r>
            <a:r>
              <a:rPr lang="en-GB" sz="1200" kern="1200" dirty="0">
                <a:solidFill>
                  <a:schemeClr val="tx1"/>
                </a:solidFill>
                <a:effectLst/>
                <a:latin typeface="Siemens Sans" charset="0"/>
                <a:ea typeface="Geneva" charset="0"/>
                <a:cs typeface="+mn-cs"/>
              </a:rPr>
              <a:t> and (ideally) a demonstration or (alternatively) a video clip.  Students should understand the fuel is burned and energy transferred as kinetic energy to drive a generator, which produces electricity.  It is portable and reliable but releases polluting gases.</a:t>
            </a:r>
          </a:p>
          <a:p>
            <a:pPr marL="0" marR="0" lvl="3" indent="0" algn="l" defTabSz="914400" rtl="0" eaLnBrk="1" fontAlgn="base" latinLnBrk="0" hangingPunct="1">
              <a:lnSpc>
                <a:spcPct val="100000"/>
              </a:lnSpc>
              <a:spcBef>
                <a:spcPct val="30000"/>
              </a:spcBef>
              <a:spcAft>
                <a:spcPct val="0"/>
              </a:spcAft>
              <a:buClrTx/>
              <a:buSzTx/>
              <a:buFontTx/>
              <a:buNone/>
              <a:tabLst/>
              <a:defRPr/>
            </a:pPr>
            <a:endParaRPr lang="en-GB" sz="1200" kern="1200" dirty="0">
              <a:solidFill>
                <a:schemeClr val="tx1"/>
              </a:solidFill>
              <a:effectLst/>
              <a:latin typeface="Siemens Sans" charset="0"/>
              <a:ea typeface="Geneva" charset="0"/>
              <a:cs typeface="+mn-cs"/>
            </a:endParaRPr>
          </a:p>
          <a:p>
            <a:r>
              <a:rPr lang="en-US" dirty="0"/>
              <a:t>Ask</a:t>
            </a:r>
            <a:r>
              <a:rPr lang="en-US" baseline="0" dirty="0"/>
              <a:t> students to </a:t>
            </a:r>
            <a:r>
              <a:rPr lang="en-US" dirty="0"/>
              <a:t>consider</a:t>
            </a:r>
            <a:r>
              <a:rPr lang="en-US" baseline="0" dirty="0"/>
              <a:t> the key factors in using a petrol generator and draw out the following:</a:t>
            </a:r>
          </a:p>
          <a:p>
            <a:endParaRPr lang="en-US" baseline="0" dirty="0"/>
          </a:p>
          <a:p>
            <a:pPr marL="228600" indent="-228600">
              <a:buFont typeface="+mj-lt"/>
              <a:buAutoNum type="alphaLcParenR"/>
            </a:pPr>
            <a:r>
              <a:rPr lang="en-US" baseline="0" dirty="0"/>
              <a:t>Cost of the generator</a:t>
            </a:r>
          </a:p>
          <a:p>
            <a:pPr marL="228600" indent="-228600">
              <a:buFont typeface="+mj-lt"/>
              <a:buAutoNum type="alphaLcParenR"/>
            </a:pPr>
            <a:r>
              <a:rPr lang="en-US" baseline="0" dirty="0"/>
              <a:t>Cost of fuel</a:t>
            </a:r>
          </a:p>
          <a:p>
            <a:pPr marL="228600" indent="-228600">
              <a:buFont typeface="+mj-lt"/>
              <a:buAutoNum type="alphaLcParenR"/>
            </a:pPr>
            <a:r>
              <a:rPr lang="en-US" baseline="0" dirty="0"/>
              <a:t>Fuel consumption </a:t>
            </a:r>
          </a:p>
          <a:p>
            <a:pPr marL="228600" indent="-228600">
              <a:buFont typeface="+mj-lt"/>
              <a:buAutoNum type="alphaLcParenR"/>
            </a:pPr>
            <a:r>
              <a:rPr lang="en-US" baseline="0" dirty="0"/>
              <a:t>Start-up time</a:t>
            </a:r>
          </a:p>
          <a:p>
            <a:pPr marL="228600" indent="-228600">
              <a:buFont typeface="+mj-lt"/>
              <a:buAutoNum type="alphaLcParenR"/>
            </a:pPr>
            <a:r>
              <a:rPr lang="en-US" baseline="0" dirty="0"/>
              <a:t>Power output</a:t>
            </a:r>
          </a:p>
          <a:p>
            <a:pPr marL="228600" indent="-228600">
              <a:buFont typeface="+mj-lt"/>
              <a:buAutoNum type="alphaLcParenR"/>
            </a:pPr>
            <a:r>
              <a:rPr lang="en-US" baseline="0" dirty="0"/>
              <a:t>Waste produced</a:t>
            </a:r>
          </a:p>
          <a:p>
            <a:pPr marL="228600" indent="-228600">
              <a:buFont typeface="+mj-lt"/>
              <a:buAutoNum type="alphaLcParenR"/>
            </a:pPr>
            <a:r>
              <a:rPr lang="en-US" baseline="0" dirty="0"/>
              <a:t>Noise level </a:t>
            </a:r>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90DCB10-2C3A-1F46-987F-3C3076780EF8}" type="slidenum">
              <a:rPr lang="de-DE"/>
              <a:pPr/>
              <a:t>8</a:t>
            </a:fld>
            <a:endParaRPr lang="de-DE"/>
          </a:p>
        </p:txBody>
      </p:sp>
      <p:sp>
        <p:nvSpPr>
          <p:cNvPr id="409602" name="Rectangle 2"/>
          <p:cNvSpPr>
            <a:spLocks noGrp="1" noRot="1" noChangeAspect="1" noChangeArrowheads="1" noTextEdit="1"/>
          </p:cNvSpPr>
          <p:nvPr>
            <p:ph type="sldImg"/>
          </p:nvPr>
        </p:nvSpPr>
        <p:spPr>
          <a:ln/>
          <a:extLst>
            <a:ext uri="{FAA26D3D-D897-4be2-8F04-BA451C77F1D7}">
              <ma14:placeholderFlag xmlns="" xmlns:ma14="http://schemas.microsoft.com/office/mac/drawingml/2011/main" val="1"/>
            </a:ext>
          </a:extLst>
        </p:spPr>
      </p:sp>
      <p:sp>
        <p:nvSpPr>
          <p:cNvPr id="409603" name="Rectangle 3"/>
          <p:cNvSpPr>
            <a:spLocks noGrp="1" noChangeArrowheads="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GB" sz="1200" kern="1200" dirty="0">
                <a:solidFill>
                  <a:schemeClr val="tx1"/>
                </a:solidFill>
                <a:effectLst/>
                <a:latin typeface="Siemens Sans" charset="0"/>
                <a:ea typeface="Geneva" charset="0"/>
                <a:cs typeface="+mn-cs"/>
              </a:rPr>
              <a:t>Present students with challenge – whether and how </a:t>
            </a:r>
            <a:r>
              <a:rPr lang="en-GB" sz="1200" kern="1200" dirty="0" err="1">
                <a:solidFill>
                  <a:schemeClr val="tx1"/>
                </a:solidFill>
                <a:effectLst/>
                <a:latin typeface="Siemens Sans" charset="0"/>
                <a:ea typeface="Geneva" charset="0"/>
                <a:cs typeface="+mn-cs"/>
              </a:rPr>
              <a:t>Buma</a:t>
            </a:r>
            <a:r>
              <a:rPr lang="en-GB" sz="1200" kern="1200" dirty="0">
                <a:solidFill>
                  <a:schemeClr val="tx1"/>
                </a:solidFill>
                <a:effectLst/>
                <a:latin typeface="Siemens Sans" charset="0"/>
                <a:ea typeface="Geneva" charset="0"/>
                <a:cs typeface="+mn-cs"/>
              </a:rPr>
              <a:t> should be persuaded to abandon his petrol generator in favour of sets of photovoltaic cells.</a:t>
            </a:r>
          </a:p>
          <a:p>
            <a:pPr marL="0" marR="0" lvl="3" indent="0" algn="l" defTabSz="914400" rtl="0" eaLnBrk="1" fontAlgn="base" latinLnBrk="0" hangingPunct="1">
              <a:lnSpc>
                <a:spcPct val="100000"/>
              </a:lnSpc>
              <a:spcBef>
                <a:spcPct val="30000"/>
              </a:spcBef>
              <a:spcAft>
                <a:spcPct val="0"/>
              </a:spcAft>
              <a:buClrTx/>
              <a:buSzTx/>
              <a:buFontTx/>
              <a:buNone/>
              <a:tabLst/>
              <a:defRPr/>
            </a:pPr>
            <a:endParaRPr lang="en-GB" sz="1200" kern="1200" dirty="0">
              <a:solidFill>
                <a:schemeClr val="tx1"/>
              </a:solidFill>
              <a:effectLst/>
              <a:latin typeface="Siemens Sans" charset="0"/>
              <a:ea typeface="Geneva" charset="0"/>
              <a:cs typeface="+mn-cs"/>
            </a:endParaRPr>
          </a:p>
          <a:p>
            <a:pPr marL="0" marR="0" lvl="3" indent="0" algn="l" defTabSz="914400" rtl="0" eaLnBrk="1" fontAlgn="base" latinLnBrk="0" hangingPunct="1">
              <a:lnSpc>
                <a:spcPct val="100000"/>
              </a:lnSpc>
              <a:spcBef>
                <a:spcPct val="30000"/>
              </a:spcBef>
              <a:spcAft>
                <a:spcPct val="0"/>
              </a:spcAft>
              <a:buClrTx/>
              <a:buSzTx/>
              <a:buFontTx/>
              <a:buNone/>
              <a:tabLst/>
              <a:defRPr/>
            </a:pPr>
            <a:r>
              <a:rPr lang="en-GB" sz="1200" kern="1200" dirty="0">
                <a:solidFill>
                  <a:schemeClr val="tx1"/>
                </a:solidFill>
                <a:effectLst/>
                <a:latin typeface="Siemens Sans" charset="0"/>
                <a:ea typeface="Geneva" charset="0"/>
                <a:cs typeface="+mn-cs"/>
              </a:rPr>
              <a:t>Using </a:t>
            </a:r>
            <a:r>
              <a:rPr lang="en-US" baseline="0" dirty="0"/>
              <a:t>student support sheet 2B and </a:t>
            </a:r>
            <a:r>
              <a:rPr lang="en-GB" sz="1200" kern="1200" dirty="0">
                <a:solidFill>
                  <a:schemeClr val="tx1"/>
                </a:solidFill>
                <a:effectLst/>
                <a:latin typeface="Siemens Sans" charset="0"/>
                <a:ea typeface="Geneva" charset="0"/>
                <a:cs typeface="+mn-cs"/>
              </a:rPr>
              <a:t>an experiment to investigate, use one or more solar cells and a voltmeter to show that a potential difference is produced when light falls on it.  </a:t>
            </a:r>
          </a:p>
          <a:p>
            <a:pPr marL="0" marR="0" lvl="3" indent="0" algn="l" defTabSz="914400" rtl="0" eaLnBrk="1" fontAlgn="base" latinLnBrk="0" hangingPunct="1">
              <a:lnSpc>
                <a:spcPct val="100000"/>
              </a:lnSpc>
              <a:spcBef>
                <a:spcPct val="30000"/>
              </a:spcBef>
              <a:spcAft>
                <a:spcPct val="0"/>
              </a:spcAft>
              <a:buClrTx/>
              <a:buSzTx/>
              <a:buFontTx/>
              <a:buNone/>
              <a:tabLst/>
              <a:defRPr/>
            </a:pPr>
            <a:endParaRPr lang="en-GB" dirty="0"/>
          </a:p>
          <a:p>
            <a:pPr marL="0" marR="0" lvl="3" indent="0" algn="l" defTabSz="914400" rtl="0" eaLnBrk="1" fontAlgn="base" latinLnBrk="0" hangingPunct="1">
              <a:lnSpc>
                <a:spcPct val="100000"/>
              </a:lnSpc>
              <a:spcBef>
                <a:spcPct val="30000"/>
              </a:spcBef>
              <a:spcAft>
                <a:spcPct val="0"/>
              </a:spcAft>
              <a:buClrTx/>
              <a:buSzTx/>
              <a:buFontTx/>
              <a:buNone/>
              <a:tabLst/>
              <a:defRPr/>
            </a:pPr>
            <a:r>
              <a:rPr lang="en-GB" sz="1200" kern="1200" dirty="0">
                <a:solidFill>
                  <a:schemeClr val="tx1"/>
                </a:solidFill>
                <a:effectLst/>
                <a:latin typeface="Siemens Sans" charset="0"/>
                <a:ea typeface="Geneva" charset="0"/>
                <a:cs typeface="+mn-cs"/>
              </a:rPr>
              <a:t>Students should understand that energy from light is converted to electrical energy and that the output is related to the amount of light and the area of the cells.  This can be shown by altering the intensity of the light and the number of cells.</a:t>
            </a:r>
          </a:p>
          <a:p>
            <a:pPr marL="0" marR="0" indent="0" algn="l" defTabSz="914400" rtl="0" eaLnBrk="1" fontAlgn="base" latinLnBrk="0" hangingPunct="1">
              <a:lnSpc>
                <a:spcPct val="100000"/>
              </a:lnSpc>
              <a:spcBef>
                <a:spcPct val="30000"/>
              </a:spcBef>
              <a:spcAft>
                <a:spcPct val="0"/>
              </a:spcAft>
              <a:buClrTx/>
              <a:buSzTx/>
              <a:buFontTx/>
              <a:buNone/>
              <a:tabLst/>
              <a:defRPr/>
            </a:pPr>
            <a:endParaRPr lang="en-GB" sz="1200" kern="1200" dirty="0">
              <a:solidFill>
                <a:schemeClr val="tx1"/>
              </a:solidFill>
              <a:effectLst/>
              <a:latin typeface="Siemens Sans" charset="0"/>
              <a:ea typeface="Geneva" charset="0"/>
              <a:cs typeface="+mn-cs"/>
            </a:endParaRPr>
          </a:p>
          <a:p>
            <a:r>
              <a:rPr lang="en-US" dirty="0"/>
              <a:t>Ask</a:t>
            </a:r>
            <a:r>
              <a:rPr lang="en-US" baseline="0" dirty="0"/>
              <a:t> students to </a:t>
            </a:r>
            <a:r>
              <a:rPr lang="en-US" dirty="0"/>
              <a:t>consider</a:t>
            </a:r>
            <a:r>
              <a:rPr lang="en-US" baseline="0" dirty="0"/>
              <a:t> the key factors in using photovoltaic cells and draw out the following:</a:t>
            </a:r>
          </a:p>
          <a:p>
            <a:pPr marL="228600" indent="-228600">
              <a:buFont typeface="+mj-lt"/>
              <a:buAutoNum type="alphaLcParenR"/>
            </a:pPr>
            <a:r>
              <a:rPr lang="en-US" baseline="0" dirty="0"/>
              <a:t>Cost of purchase </a:t>
            </a:r>
          </a:p>
          <a:p>
            <a:pPr marL="228600" indent="-228600">
              <a:buFont typeface="+mj-lt"/>
              <a:buAutoNum type="alphaLcParenR"/>
            </a:pPr>
            <a:r>
              <a:rPr lang="en-US" baseline="0" dirty="0"/>
              <a:t>Area</a:t>
            </a:r>
          </a:p>
          <a:p>
            <a:pPr marL="228600" indent="-228600">
              <a:buFont typeface="+mj-lt"/>
              <a:buAutoNum type="alphaLcParenR"/>
            </a:pPr>
            <a:r>
              <a:rPr lang="en-US" baseline="0" dirty="0"/>
              <a:t>Power output</a:t>
            </a:r>
          </a:p>
          <a:p>
            <a:endParaRPr lang="en-US" baseline="0" dirty="0"/>
          </a:p>
          <a:p>
            <a:pPr marL="0" marR="0" indent="0" algn="l" defTabSz="914400" rtl="0" eaLnBrk="1" fontAlgn="base" latinLnBrk="0" hangingPunct="1">
              <a:lnSpc>
                <a:spcPct val="100000"/>
              </a:lnSpc>
              <a:spcBef>
                <a:spcPct val="30000"/>
              </a:spcBef>
              <a:spcAft>
                <a:spcPct val="0"/>
              </a:spcAft>
              <a:buClrTx/>
              <a:buSzTx/>
              <a:buFontTx/>
              <a:buNone/>
              <a:tabLst/>
              <a:defRPr/>
            </a:pPr>
            <a:endParaRPr lang="en-GB" sz="1200" kern="1200" dirty="0">
              <a:solidFill>
                <a:schemeClr val="tx1"/>
              </a:solidFill>
              <a:effectLst/>
              <a:latin typeface="Siemens Sans" charset="0"/>
              <a:ea typeface="Geneva" charset="0"/>
              <a:cs typeface="+mn-cs"/>
            </a:endParaRPr>
          </a:p>
          <a:p>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90DCB10-2C3A-1F46-987F-3C3076780EF8}" type="slidenum">
              <a:rPr lang="de-DE"/>
              <a:pPr/>
              <a:t>9</a:t>
            </a:fld>
            <a:endParaRPr lang="de-DE"/>
          </a:p>
        </p:txBody>
      </p:sp>
      <p:sp>
        <p:nvSpPr>
          <p:cNvPr id="409602" name="Rectangle 2"/>
          <p:cNvSpPr>
            <a:spLocks noGrp="1" noRot="1" noChangeAspect="1" noChangeArrowheads="1" noTextEdit="1"/>
          </p:cNvSpPr>
          <p:nvPr>
            <p:ph type="sldImg"/>
          </p:nvPr>
        </p:nvSpPr>
        <p:spPr>
          <a:ln/>
          <a:extLst>
            <a:ext uri="{FAA26D3D-D897-4be2-8F04-BA451C77F1D7}">
              <ma14:placeholderFlag xmlns="" xmlns:ma14="http://schemas.microsoft.com/office/mac/drawingml/2011/main" val="1"/>
            </a:ext>
          </a:extLst>
        </p:spPr>
      </p:sp>
      <p:sp>
        <p:nvSpPr>
          <p:cNvPr id="409603" name="Rectangle 3"/>
          <p:cNvSpPr>
            <a:spLocks noGrp="1" noChangeArrowheads="1"/>
          </p:cNvSpPr>
          <p:nvPr>
            <p:ph type="body" idx="1"/>
          </p:nvPr>
        </p:nvSpPr>
        <p:spPr/>
        <p:txBody>
          <a:bodyPr/>
          <a:lstStyle/>
          <a:p>
            <a:r>
              <a:rPr lang="en-US" dirty="0"/>
              <a:t>Take</a:t>
            </a:r>
            <a:r>
              <a:rPr lang="en-US" baseline="0" dirty="0"/>
              <a:t> feedback and draw out the following:</a:t>
            </a:r>
          </a:p>
          <a:p>
            <a:endParaRPr lang="en-US" baseline="0" dirty="0"/>
          </a:p>
          <a:p>
            <a:r>
              <a:rPr lang="en-US" baseline="0" dirty="0"/>
              <a:t>Petrol is a practical way of storing energy but there are safety considerations.</a:t>
            </a:r>
          </a:p>
          <a:p>
            <a:r>
              <a:rPr lang="en-US" baseline="0" dirty="0"/>
              <a:t>Photovoltaic cells could be used to store rechargeable batteries, which can then be used to power devices such as laptops and mobile phone.</a:t>
            </a:r>
          </a:p>
          <a:p>
            <a:r>
              <a:rPr lang="en-US" baseline="0" dirty="0"/>
              <a:t>Room heaters need a higher voltage and considerably more power.  The batteries would need to much larger and would take up a lot of space.</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90DCB10-2C3A-1F46-987F-3C3076780EF8}" type="slidenum">
              <a:rPr lang="de-DE"/>
              <a:pPr/>
              <a:t>10</a:t>
            </a:fld>
            <a:endParaRPr lang="de-DE"/>
          </a:p>
        </p:txBody>
      </p:sp>
      <p:sp>
        <p:nvSpPr>
          <p:cNvPr id="409602" name="Rectangle 2"/>
          <p:cNvSpPr>
            <a:spLocks noGrp="1" noRot="1" noChangeAspect="1" noChangeArrowheads="1" noTextEdit="1"/>
          </p:cNvSpPr>
          <p:nvPr>
            <p:ph type="sldImg"/>
          </p:nvPr>
        </p:nvSpPr>
        <p:spPr>
          <a:ln/>
          <a:extLst>
            <a:ext uri="{FAA26D3D-D897-4be2-8F04-BA451C77F1D7}">
              <ma14:placeholderFlag xmlns="" xmlns:ma14="http://schemas.microsoft.com/office/mac/drawingml/2011/main" val="1"/>
            </a:ext>
          </a:extLst>
        </p:spPr>
      </p:sp>
      <p:sp>
        <p:nvSpPr>
          <p:cNvPr id="409603" name="Rectangle 3"/>
          <p:cNvSpPr>
            <a:spLocks noGrp="1" noChangeArrowheads="1"/>
          </p:cNvSpPr>
          <p:nvPr>
            <p:ph type="body" idx="1"/>
          </p:nvPr>
        </p:nvSpPr>
        <p:spPr/>
        <p:txBody>
          <a:bodyPr/>
          <a:lstStyle/>
          <a:p>
            <a:r>
              <a:rPr lang="en-US" dirty="0"/>
              <a:t>Explain that photovoltaic</a:t>
            </a:r>
            <a:r>
              <a:rPr lang="en-US" baseline="0" dirty="0"/>
              <a:t> cells have a more immediate and obvious application in some contexts than others.</a:t>
            </a:r>
          </a:p>
          <a:p>
            <a:endParaRPr lang="en-US" baseline="0" dirty="0"/>
          </a:p>
          <a:p>
            <a:r>
              <a:rPr lang="en-US" baseline="0" dirty="0"/>
              <a:t>Ask students to work in groups to suggest how electricity should be produced, either; mains supply, petrol generator, or photovoltaic cells for the following:</a:t>
            </a:r>
          </a:p>
          <a:p>
            <a:pPr marL="228600" indent="-228600">
              <a:buFont typeface="+mj-lt"/>
              <a:buAutoNum type="alphaLcParenR"/>
            </a:pPr>
            <a:r>
              <a:rPr lang="en-US" baseline="0" dirty="0"/>
              <a:t>Remote weather station </a:t>
            </a:r>
          </a:p>
          <a:p>
            <a:pPr marL="228600" indent="-228600">
              <a:buFont typeface="+mj-lt"/>
              <a:buAutoNum type="alphaLcParenR"/>
            </a:pPr>
            <a:r>
              <a:rPr lang="en-US" baseline="0" dirty="0"/>
              <a:t>Running washing machine on a remote island with no mains supply</a:t>
            </a:r>
          </a:p>
          <a:p>
            <a:pPr marL="228600" indent="-228600">
              <a:buFont typeface="+mj-lt"/>
              <a:buAutoNum type="alphaLcParenR"/>
            </a:pPr>
            <a:r>
              <a:rPr lang="en-US" baseline="0" dirty="0"/>
              <a:t>Garden lighting </a:t>
            </a:r>
          </a:p>
          <a:p>
            <a:pPr marL="228600" indent="-228600">
              <a:buFont typeface="+mj-lt"/>
              <a:buAutoNum type="alphaLcParenR"/>
            </a:pPr>
            <a:r>
              <a:rPr lang="en-US" baseline="0" dirty="0"/>
              <a:t>Hospital operating theatre back-up system</a:t>
            </a:r>
          </a:p>
          <a:p>
            <a:pPr marL="228600" indent="-228600">
              <a:buFont typeface="+mj-lt"/>
              <a:buAutoNum type="alphaLcParenR"/>
            </a:pPr>
            <a:r>
              <a:rPr lang="en-US" baseline="0" dirty="0"/>
              <a:t>Heating system for a marquee</a:t>
            </a:r>
          </a:p>
          <a:p>
            <a:pPr marL="228600" indent="-228600">
              <a:buFont typeface="+mj-lt"/>
              <a:buAutoNum type="alphaLcParenR"/>
            </a:pPr>
            <a:r>
              <a:rPr lang="en-US" baseline="0" dirty="0"/>
              <a:t>Funicular railway</a:t>
            </a:r>
          </a:p>
          <a:p>
            <a:endParaRPr lang="en-US" baseline="0" dirty="0"/>
          </a:p>
          <a:p>
            <a:r>
              <a:rPr lang="en-US" baseline="0" dirty="0"/>
              <a:t>Take feedback and draw out:</a:t>
            </a:r>
          </a:p>
          <a:p>
            <a:pPr marL="228600" indent="-228600">
              <a:buFont typeface="+mj-lt"/>
              <a:buAutoNum type="alphaLcParenR"/>
            </a:pPr>
            <a:r>
              <a:rPr lang="en-US" baseline="0" dirty="0"/>
              <a:t>Proximity to mains supply</a:t>
            </a:r>
          </a:p>
          <a:p>
            <a:pPr marL="228600" indent="-228600">
              <a:buFont typeface="+mj-lt"/>
              <a:buAutoNum type="alphaLcParenR"/>
            </a:pPr>
            <a:r>
              <a:rPr lang="en-US" baseline="0" dirty="0"/>
              <a:t>Amount of energy needed</a:t>
            </a:r>
          </a:p>
          <a:p>
            <a:pPr marL="228600" indent="-228600">
              <a:buFont typeface="+mj-lt"/>
              <a:buAutoNum type="alphaLcParenR"/>
            </a:pPr>
            <a:r>
              <a:rPr lang="en-US" baseline="0" dirty="0"/>
              <a:t>Impact of certain methods, such as noise and exhaust</a:t>
            </a:r>
          </a:p>
          <a:p>
            <a:pPr marL="228600" indent="-228600">
              <a:buFont typeface="+mj-lt"/>
              <a:buAutoNum type="alphaLcParenR"/>
            </a:pPr>
            <a:r>
              <a:rPr lang="en-US" baseline="0" dirty="0"/>
              <a:t>Reliability </a:t>
            </a:r>
          </a:p>
          <a:p>
            <a:endParaRPr lang="en-US" baseline="0" dirty="0"/>
          </a:p>
          <a:p>
            <a:endParaRPr lang="en-US" baseline="0" dirty="0"/>
          </a:p>
          <a:p>
            <a:endParaRPr lang="en-US" baseline="0" dirty="0"/>
          </a:p>
          <a:p>
            <a:r>
              <a:rPr lang="en-US" baseline="0" dirty="0"/>
              <a:t> </a:t>
            </a:r>
          </a:p>
          <a:p>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90DCB10-2C3A-1F46-987F-3C3076780EF8}" type="slidenum">
              <a:rPr lang="de-DE"/>
              <a:pPr/>
              <a:t>11</a:t>
            </a:fld>
            <a:endParaRPr lang="de-DE"/>
          </a:p>
        </p:txBody>
      </p:sp>
      <p:sp>
        <p:nvSpPr>
          <p:cNvPr id="409602" name="Rectangle 2"/>
          <p:cNvSpPr>
            <a:spLocks noGrp="1" noRot="1" noChangeAspect="1" noChangeArrowheads="1" noTextEdit="1"/>
          </p:cNvSpPr>
          <p:nvPr>
            <p:ph type="sldImg"/>
          </p:nvPr>
        </p:nvSpPr>
        <p:spPr>
          <a:ln/>
          <a:extLst>
            <a:ext uri="{FAA26D3D-D897-4be2-8F04-BA451C77F1D7}">
              <ma14:placeholderFlag xmlns="" xmlns:ma14="http://schemas.microsoft.com/office/mac/drawingml/2011/main" val="1"/>
            </a:ext>
          </a:extLst>
        </p:spPr>
      </p:sp>
      <p:sp>
        <p:nvSpPr>
          <p:cNvPr id="40960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90DCB10-2C3A-1F46-987F-3C3076780EF8}" type="slidenum">
              <a:rPr lang="de-DE"/>
              <a:pPr/>
              <a:t>12</a:t>
            </a:fld>
            <a:endParaRPr lang="de-DE"/>
          </a:p>
        </p:txBody>
      </p:sp>
      <p:sp>
        <p:nvSpPr>
          <p:cNvPr id="409602" name="Rectangle 2"/>
          <p:cNvSpPr>
            <a:spLocks noGrp="1" noRot="1" noChangeAspect="1" noChangeArrowheads="1" noTextEdit="1"/>
          </p:cNvSpPr>
          <p:nvPr>
            <p:ph type="sldImg"/>
          </p:nvPr>
        </p:nvSpPr>
        <p:spPr>
          <a:ln/>
          <a:extLst>
            <a:ext uri="{FAA26D3D-D897-4be2-8F04-BA451C77F1D7}">
              <ma14:placeholderFlag xmlns="" xmlns:ma14="http://schemas.microsoft.com/office/mac/drawingml/2011/main" val="1"/>
            </a:ext>
          </a:extLst>
        </p:spPr>
      </p:sp>
      <p:sp>
        <p:nvSpPr>
          <p:cNvPr id="409603" name="Rectangle 3"/>
          <p:cNvSpPr>
            <a:spLocks noGrp="1" noChangeArrowheads="1"/>
          </p:cNvSpPr>
          <p:nvPr>
            <p:ph type="body" idx="1"/>
          </p:nvPr>
        </p:nvSpPr>
        <p:spPr/>
        <p:txBody>
          <a:bodyPr/>
          <a:lstStyle/>
          <a:p>
            <a:r>
              <a:rPr lang="en-US" dirty="0"/>
              <a:t>Show a</a:t>
            </a:r>
            <a:r>
              <a:rPr lang="en-US" baseline="0" dirty="0"/>
              <a:t> video clip of, ‘The Last Flower’.</a:t>
            </a:r>
            <a:r>
              <a:rPr lang="en-GB" sz="1200" kern="1200" dirty="0">
                <a:solidFill>
                  <a:schemeClr val="tx1"/>
                </a:solidFill>
                <a:effectLst/>
                <a:latin typeface="Siemens Sans" charset="0"/>
                <a:ea typeface="Geneva" charset="0"/>
                <a:cs typeface="+mn-cs"/>
              </a:rPr>
              <a:t> </a:t>
            </a:r>
          </a:p>
          <a:p>
            <a:r>
              <a:rPr lang="en-GB" sz="1200" kern="1200" dirty="0">
                <a:solidFill>
                  <a:schemeClr val="tx1"/>
                </a:solidFill>
                <a:effectLst/>
                <a:latin typeface="Siemens Sans" charset="0"/>
                <a:ea typeface="Geneva" charset="0"/>
                <a:cs typeface="+mn-cs"/>
              </a:rPr>
              <a:t>Ask students to work in groups to suggest whether the provision of petrol generators in this situation is an over-reaction.</a:t>
            </a:r>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4D00C31-5355-6045-B1F5-392D18EBADC3}" type="slidenum">
              <a:rPr lang="de-DE"/>
              <a:pPr/>
              <a:t>13</a:t>
            </a:fld>
            <a:endParaRPr lang="de-DE"/>
          </a:p>
        </p:txBody>
      </p:sp>
      <p:sp>
        <p:nvSpPr>
          <p:cNvPr id="428034" name="Rectangle 2"/>
          <p:cNvSpPr>
            <a:spLocks noGrp="1" noRot="1" noChangeAspect="1" noChangeArrowheads="1" noTextEdit="1"/>
          </p:cNvSpPr>
          <p:nvPr>
            <p:ph type="sldImg"/>
          </p:nvPr>
        </p:nvSpPr>
        <p:spPr>
          <a:ln/>
          <a:extLst>
            <a:ext uri="{FAA26D3D-D897-4be2-8F04-BA451C77F1D7}">
              <ma14:placeholderFlag xmlns="" xmlns:ma14="http://schemas.microsoft.com/office/mac/drawingml/2011/main" val="1"/>
            </a:ext>
          </a:extLst>
        </p:spPr>
      </p:sp>
      <p:sp>
        <p:nvSpPr>
          <p:cNvPr id="428035" name="Rectangle 3"/>
          <p:cNvSpPr>
            <a:spLocks noGrp="1" noChangeArrowheads="1"/>
          </p:cNvSpPr>
          <p:nvPr>
            <p:ph type="body" idx="1"/>
          </p:nvPr>
        </p:nvSpPr>
        <p:spPr/>
        <p:txBody>
          <a:bodyPr/>
          <a:lstStyle/>
          <a:p>
            <a:r>
              <a:rPr lang="en-US" dirty="0"/>
              <a:t>Show a</a:t>
            </a:r>
            <a:r>
              <a:rPr lang="en-US" baseline="0" dirty="0"/>
              <a:t> video clip of, ‘Photovoltaics’.</a:t>
            </a:r>
            <a:r>
              <a:rPr lang="en-GB" sz="1200" kern="1200">
                <a:solidFill>
                  <a:schemeClr val="tx1"/>
                </a:solidFill>
                <a:effectLst/>
                <a:latin typeface="Siemens Sans" charset="0"/>
                <a:ea typeface="Geneva" charset="0"/>
                <a:cs typeface="+mn-cs"/>
              </a:rPr>
              <a:t> https://www.youtube.com/watch?v=FUOkouh5Mws</a:t>
            </a:r>
            <a:endParaRPr lang="en-GB" sz="1200" kern="1200" dirty="0">
              <a:solidFill>
                <a:schemeClr val="tx1"/>
              </a:solidFill>
              <a:effectLst/>
              <a:latin typeface="Siemens Sans" charset="0"/>
              <a:ea typeface="Geneva" charset="0"/>
              <a:cs typeface="+mn-cs"/>
            </a:endParaRPr>
          </a:p>
          <a:p>
            <a:r>
              <a:rPr lang="en-GB" sz="1200" kern="1200" dirty="0">
                <a:solidFill>
                  <a:schemeClr val="tx1"/>
                </a:solidFill>
                <a:effectLst/>
                <a:latin typeface="Siemens Sans" charset="0"/>
                <a:ea typeface="Geneva" charset="0"/>
                <a:cs typeface="+mn-cs"/>
              </a:rPr>
              <a:t>Ask the students to suggest how this might alter their perspective on the potential role of photovoltaic cells in large scale energy provision and whether they are ever likely to be a total solution.</a:t>
            </a:r>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4D00C31-5355-6045-B1F5-392D18EBADC3}" type="slidenum">
              <a:rPr lang="de-DE"/>
              <a:pPr/>
              <a:t>14</a:t>
            </a:fld>
            <a:endParaRPr lang="de-DE"/>
          </a:p>
        </p:txBody>
      </p:sp>
      <p:sp>
        <p:nvSpPr>
          <p:cNvPr id="428034" name="Rectangle 2"/>
          <p:cNvSpPr>
            <a:spLocks noGrp="1" noRot="1" noChangeAspect="1" noChangeArrowheads="1" noTextEdit="1"/>
          </p:cNvSpPr>
          <p:nvPr>
            <p:ph type="sldImg"/>
          </p:nvPr>
        </p:nvSpPr>
        <p:spPr>
          <a:ln/>
          <a:extLst>
            <a:ext uri="{FAA26D3D-D897-4be2-8F04-BA451C77F1D7}">
              <ma14:placeholderFlag xmlns="" xmlns:ma14="http://schemas.microsoft.com/office/mac/drawingml/2011/main" val="1"/>
            </a:ext>
          </a:extLst>
        </p:spPr>
      </p:sp>
      <p:sp>
        <p:nvSpPr>
          <p:cNvPr id="428035" name="Rectangle 3"/>
          <p:cNvSpPr>
            <a:spLocks noGrp="1" noChangeArrowheads="1"/>
          </p:cNvSpPr>
          <p:nvPr>
            <p:ph type="body" idx="1"/>
          </p:nvPr>
        </p:nvSpPr>
        <p:spPr/>
        <p:txBody>
          <a:bodyPr/>
          <a:lstStyle/>
          <a:p>
            <a:pPr lvl="0"/>
            <a:r>
              <a:rPr lang="en-GB" sz="1200" kern="1200" dirty="0">
                <a:solidFill>
                  <a:schemeClr val="tx1"/>
                </a:solidFill>
                <a:effectLst/>
                <a:latin typeface="Siemens Sans" charset="0"/>
                <a:ea typeface="Geneva" charset="0"/>
                <a:cs typeface="+mn-cs"/>
              </a:rPr>
              <a:t>Ask students to work in groups and identify:</a:t>
            </a:r>
          </a:p>
          <a:p>
            <a:pPr lvl="0"/>
            <a:r>
              <a:rPr lang="en-GB" sz="1200" kern="1200" dirty="0">
                <a:solidFill>
                  <a:schemeClr val="tx1"/>
                </a:solidFill>
                <a:effectLst/>
                <a:latin typeface="Siemens Sans" charset="0"/>
                <a:ea typeface="Geneva" charset="0"/>
                <a:cs typeface="+mn-cs"/>
              </a:rPr>
              <a:t>The advantages offered by photovoltaic cells.</a:t>
            </a:r>
          </a:p>
          <a:p>
            <a:pPr lvl="0"/>
            <a:r>
              <a:rPr lang="en-GB" sz="1200" kern="1200" dirty="0">
                <a:solidFill>
                  <a:schemeClr val="tx1"/>
                </a:solidFill>
                <a:effectLst/>
                <a:latin typeface="Siemens Sans" charset="0"/>
                <a:ea typeface="Geneva" charset="0"/>
                <a:cs typeface="+mn-cs"/>
              </a:rPr>
              <a:t>The kinds of situations in which they are particularly useful.</a:t>
            </a:r>
          </a:p>
          <a:p>
            <a:pPr lvl="0"/>
            <a:r>
              <a:rPr lang="en-GB" sz="1200" kern="1200" dirty="0">
                <a:solidFill>
                  <a:schemeClr val="tx1"/>
                </a:solidFill>
                <a:effectLst/>
                <a:latin typeface="Siemens Sans" charset="0"/>
                <a:ea typeface="Geneva" charset="0"/>
                <a:cs typeface="+mn-cs"/>
              </a:rPr>
              <a:t>How they could be used more widely in situations such </a:t>
            </a:r>
            <a:r>
              <a:rPr lang="en-GB" sz="1200" kern="1200">
                <a:solidFill>
                  <a:schemeClr val="tx1"/>
                </a:solidFill>
                <a:effectLst/>
                <a:latin typeface="Siemens Sans" charset="0"/>
                <a:ea typeface="Geneva" charset="0"/>
                <a:cs typeface="+mn-cs"/>
              </a:rPr>
              <a:t>as Abuja.</a:t>
            </a:r>
            <a:endParaRPr lang="en-GB" sz="1200" kern="1200" dirty="0">
              <a:solidFill>
                <a:schemeClr val="tx1"/>
              </a:solidFill>
              <a:effectLst/>
              <a:latin typeface="Siemens Sans" charset="0"/>
              <a:ea typeface="Geneva" charset="0"/>
              <a:cs typeface="+mn-cs"/>
            </a:endParaRPr>
          </a:p>
          <a:p>
            <a:pPr lvl="0"/>
            <a:r>
              <a:rPr lang="en-GB" sz="1200" kern="1200" dirty="0">
                <a:solidFill>
                  <a:schemeClr val="tx1"/>
                </a:solidFill>
                <a:effectLst/>
                <a:latin typeface="Siemens Sans" charset="0"/>
                <a:ea typeface="Geneva" charset="0"/>
                <a:cs typeface="+mn-cs"/>
              </a:rPr>
              <a:t>Now ask students to prepare a presentation, lasting no more than 60 seconds, which could be used to persuade people such as </a:t>
            </a:r>
            <a:r>
              <a:rPr lang="en-GB" sz="1200" kern="1200" dirty="0" err="1">
                <a:solidFill>
                  <a:schemeClr val="tx1"/>
                </a:solidFill>
                <a:effectLst/>
                <a:latin typeface="Siemens Sans" charset="0"/>
                <a:ea typeface="Geneva" charset="0"/>
                <a:cs typeface="+mn-cs"/>
              </a:rPr>
              <a:t>Buma</a:t>
            </a:r>
            <a:r>
              <a:rPr lang="en-GB" sz="1200" kern="1200" dirty="0">
                <a:solidFill>
                  <a:schemeClr val="tx1"/>
                </a:solidFill>
                <a:effectLst/>
                <a:latin typeface="Siemens Sans" charset="0"/>
                <a:ea typeface="Geneva" charset="0"/>
                <a:cs typeface="+mn-cs"/>
              </a:rPr>
              <a:t> to give photovoltaic cells a greater role.</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8C459197-2F9C-1E49-ABBF-26CF38F0E880}" type="slidenum">
              <a:rPr lang="de-DE" smtClean="0"/>
              <a:pPr/>
              <a:t>15</a:t>
            </a:fld>
            <a:endParaRPr lang="de-DE"/>
          </a:p>
        </p:txBody>
      </p:sp>
    </p:spTree>
    <p:extLst>
      <p:ext uri="{BB962C8B-B14F-4D97-AF65-F5344CB8AC3E}">
        <p14:creationId xmlns:p14="http://schemas.microsoft.com/office/powerpoint/2010/main" val="168500205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2.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223" name="Rectangle 127"/>
          <p:cNvSpPr>
            <a:spLocks noGrp="1" noChangeArrowheads="1"/>
          </p:cNvSpPr>
          <p:nvPr>
            <p:ph type="ctrTitle" sz="quarter"/>
          </p:nvPr>
        </p:nvSpPr>
        <p:spPr>
          <a:xfrm>
            <a:off x="539750" y="1420813"/>
            <a:ext cx="8208963" cy="1246187"/>
          </a:xfrm>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nchor="t"/>
          <a:lstStyle>
            <a:lvl1pPr>
              <a:defRPr sz="4000"/>
            </a:lvl1pPr>
          </a:lstStyle>
          <a:p>
            <a:pPr lvl="0"/>
            <a:r>
              <a:rPr lang="en-GB" noProof="0"/>
              <a:t>Click to edit Master title style</a:t>
            </a:r>
            <a:endParaRPr lang="en-US" noProof="0"/>
          </a:p>
        </p:txBody>
      </p:sp>
      <p:sp>
        <p:nvSpPr>
          <p:cNvPr id="4225" name="Rectangle 129"/>
          <p:cNvSpPr>
            <a:spLocks noGrp="1" noChangeArrowheads="1"/>
          </p:cNvSpPr>
          <p:nvPr>
            <p:ph type="subTitle" sz="quarter" idx="1"/>
          </p:nvPr>
        </p:nvSpPr>
        <p:spPr>
          <a:xfrm>
            <a:off x="539750" y="2770188"/>
            <a:ext cx="8208963" cy="1511300"/>
          </a:xfrm>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lnSpc>
                <a:spcPct val="100000"/>
              </a:lnSpc>
              <a:defRPr sz="2000"/>
            </a:lvl1pPr>
          </a:lstStyle>
          <a:p>
            <a:pPr lvl="0"/>
            <a:r>
              <a:rPr lang="en-GB" noProof="0"/>
              <a:t>Click to edit Master subtitle style</a:t>
            </a:r>
            <a:endParaRPr lang="en-US" noProof="0"/>
          </a:p>
        </p:txBody>
      </p:sp>
      <p:sp>
        <p:nvSpPr>
          <p:cNvPr id="4234" name="Rectangle 138"/>
          <p:cNvSpPr>
            <a:spLocks noChangeArrowheads="1"/>
          </p:cNvSpPr>
          <p:nvPr>
            <p:custDataLst>
              <p:tags r:id="rId1"/>
            </p:custDataLst>
          </p:nvPr>
        </p:nvSpPr>
        <p:spPr bwMode="auto">
          <a:xfrm>
            <a:off x="287338" y="261938"/>
            <a:ext cx="8856662" cy="971550"/>
          </a:xfrm>
          <a:prstGeom prst="rect">
            <a:avLst/>
          </a:prstGeom>
          <a:solidFill>
            <a:srgbClr val="FEFFFF"/>
          </a:solidFill>
          <a:ln>
            <a:noFill/>
          </a:ln>
          <a:effectLst/>
          <a:extLst>
            <a:ext uri="{91240B29-F687-4f45-9708-019B960494DF}">
              <a14:hiddenLine xmlns="" xmlns:a14="http://schemas.microsoft.com/office/drawing/2010/main" w="9525">
                <a:solidFill>
                  <a:schemeClr val="bg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eaLnBrk="0" hangingPunct="0">
              <a:spcBef>
                <a:spcPct val="0"/>
              </a:spcBef>
            </a:pPr>
            <a:endParaRPr lang="en-US">
              <a:solidFill>
                <a:srgbClr val="FFFFFF"/>
              </a:solidFill>
              <a:latin typeface="Siemens Slab" charset="0"/>
            </a:endParaRPr>
          </a:p>
        </p:txBody>
      </p:sp>
      <p:sp>
        <p:nvSpPr>
          <p:cNvPr id="4236" name="Text Box 140"/>
          <p:cNvSpPr txBox="1">
            <a:spLocks noChangeArrowheads="1"/>
          </p:cNvSpPr>
          <p:nvPr/>
        </p:nvSpPr>
        <p:spPr bwMode="auto">
          <a:xfrm>
            <a:off x="555625" y="6272213"/>
            <a:ext cx="8193088" cy="27781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0" tIns="0" rIns="0" bIns="0" anchor="b"/>
          <a:lstStyle/>
          <a:p>
            <a:pPr algn="r"/>
            <a:r>
              <a:rPr lang="en-US" sz="1200" b="1">
                <a:solidFill>
                  <a:schemeClr val="bg2"/>
                </a:solidFill>
              </a:rPr>
              <a:t>Protection notice / Copyright notice</a:t>
            </a:r>
          </a:p>
        </p:txBody>
      </p:sp>
      <p:pic>
        <p:nvPicPr>
          <p:cNvPr id="4252" name="Picture 156" descr="sie_logo_petrol_rgb_2"/>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7200900" y="423863"/>
            <a:ext cx="1600200" cy="320675"/>
          </a:xfrm>
          <a:prstGeom prst="rect">
            <a:avLst/>
          </a:prstGeom>
          <a:noFill/>
          <a:extLst>
            <a:ext uri="{909E8E84-426E-40dd-AFC4-6F175D3DCCD1}">
              <a14:hiddenFill xmlns="" xmlns:a14="http://schemas.microsoft.com/office/drawing/2010/main">
                <a:solidFill>
                  <a:srgbClr val="FFFFFF"/>
                </a:solidFill>
              </a14:hiddenFill>
            </a:ext>
          </a:extLst>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a:xfrm>
            <a:off x="1924050" y="6488113"/>
            <a:ext cx="1079500" cy="273050"/>
          </a:xfrm>
          <a:prstGeom prst="rect">
            <a:avLst/>
          </a:prstGeom>
        </p:spPr>
        <p:txBody>
          <a:bodyPr/>
          <a:lstStyle>
            <a:lvl1pPr>
              <a:defRPr/>
            </a:lvl1pPr>
          </a:lstStyle>
          <a:p>
            <a:r>
              <a:rPr lang="en-US"/>
              <a:t>2008-04-01</a:t>
            </a:r>
          </a:p>
        </p:txBody>
      </p:sp>
      <p:sp>
        <p:nvSpPr>
          <p:cNvPr id="5" name="Footer Placeholder 4"/>
          <p:cNvSpPr>
            <a:spLocks noGrp="1"/>
          </p:cNvSpPr>
          <p:nvPr>
            <p:ph type="ftr" sz="quarter" idx="11"/>
          </p:nvPr>
        </p:nvSpPr>
        <p:spPr>
          <a:xfrm>
            <a:off x="3598863" y="6488113"/>
            <a:ext cx="2339975" cy="273050"/>
          </a:xfrm>
          <a:prstGeom prst="rect">
            <a:avLst/>
          </a:prstGeom>
        </p:spPr>
        <p:txBody>
          <a:bodyPr/>
          <a:lstStyle>
            <a:lvl1pPr>
              <a:defRPr/>
            </a:lvl1pPr>
          </a:lstStyle>
          <a:p>
            <a:r>
              <a:rPr lang="en-US"/>
              <a:t>Author</a:t>
            </a:r>
          </a:p>
        </p:txBody>
      </p:sp>
      <p:sp>
        <p:nvSpPr>
          <p:cNvPr id="6" name="Slide Number Placeholder 5"/>
          <p:cNvSpPr>
            <a:spLocks noGrp="1"/>
          </p:cNvSpPr>
          <p:nvPr>
            <p:ph type="sldNum" sz="quarter" idx="12"/>
          </p:nvPr>
        </p:nvSpPr>
        <p:spPr>
          <a:xfrm>
            <a:off x="539750" y="6488113"/>
            <a:ext cx="877888" cy="273050"/>
          </a:xfrm>
          <a:prstGeom prst="rect">
            <a:avLst/>
          </a:prstGeom>
        </p:spPr>
        <p:txBody>
          <a:bodyPr/>
          <a:lstStyle>
            <a:lvl1pPr>
              <a:defRPr/>
            </a:lvl1pPr>
          </a:lstStyle>
          <a:p>
            <a:r>
              <a:rPr lang="en-US"/>
              <a:t>Page </a:t>
            </a:r>
            <a:fld id="{C5C4E259-AF43-1E42-A8D9-A884BFE3184F}" type="slidenum">
              <a:rPr lang="en-US"/>
              <a:pPr/>
              <a:t>‹#›</a:t>
            </a:fld>
            <a:endParaRPr lang="en-US"/>
          </a:p>
        </p:txBody>
      </p:sp>
    </p:spTree>
    <p:extLst>
      <p:ext uri="{BB962C8B-B14F-4D97-AF65-F5344CB8AC3E}">
        <p14:creationId xmlns:p14="http://schemas.microsoft.com/office/powerpoint/2010/main" val="36338185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GB"/>
              <a:t>Click to edit Master text styles</a:t>
            </a:r>
          </a:p>
        </p:txBody>
      </p:sp>
      <p:sp>
        <p:nvSpPr>
          <p:cNvPr id="4" name="Date Placeholder 3"/>
          <p:cNvSpPr>
            <a:spLocks noGrp="1"/>
          </p:cNvSpPr>
          <p:nvPr>
            <p:ph type="dt" sz="half" idx="10"/>
          </p:nvPr>
        </p:nvSpPr>
        <p:spPr>
          <a:xfrm>
            <a:off x="1924050" y="6488113"/>
            <a:ext cx="1079500" cy="273050"/>
          </a:xfrm>
          <a:prstGeom prst="rect">
            <a:avLst/>
          </a:prstGeom>
        </p:spPr>
        <p:txBody>
          <a:bodyPr/>
          <a:lstStyle>
            <a:lvl1pPr>
              <a:defRPr/>
            </a:lvl1pPr>
          </a:lstStyle>
          <a:p>
            <a:r>
              <a:rPr lang="en-US"/>
              <a:t>2008-04-01</a:t>
            </a:r>
          </a:p>
        </p:txBody>
      </p:sp>
      <p:sp>
        <p:nvSpPr>
          <p:cNvPr id="5" name="Footer Placeholder 4"/>
          <p:cNvSpPr>
            <a:spLocks noGrp="1"/>
          </p:cNvSpPr>
          <p:nvPr>
            <p:ph type="ftr" sz="quarter" idx="11"/>
          </p:nvPr>
        </p:nvSpPr>
        <p:spPr>
          <a:xfrm>
            <a:off x="3598863" y="6488113"/>
            <a:ext cx="2339975" cy="273050"/>
          </a:xfrm>
          <a:prstGeom prst="rect">
            <a:avLst/>
          </a:prstGeom>
        </p:spPr>
        <p:txBody>
          <a:bodyPr/>
          <a:lstStyle>
            <a:lvl1pPr>
              <a:defRPr/>
            </a:lvl1pPr>
          </a:lstStyle>
          <a:p>
            <a:r>
              <a:rPr lang="en-US"/>
              <a:t>Author</a:t>
            </a:r>
          </a:p>
        </p:txBody>
      </p:sp>
      <p:sp>
        <p:nvSpPr>
          <p:cNvPr id="6" name="Slide Number Placeholder 5"/>
          <p:cNvSpPr>
            <a:spLocks noGrp="1"/>
          </p:cNvSpPr>
          <p:nvPr>
            <p:ph type="sldNum" sz="quarter" idx="12"/>
          </p:nvPr>
        </p:nvSpPr>
        <p:spPr>
          <a:xfrm>
            <a:off x="539750" y="6488113"/>
            <a:ext cx="877888" cy="273050"/>
          </a:xfrm>
          <a:prstGeom prst="rect">
            <a:avLst/>
          </a:prstGeom>
        </p:spPr>
        <p:txBody>
          <a:bodyPr/>
          <a:lstStyle>
            <a:lvl1pPr>
              <a:defRPr/>
            </a:lvl1pPr>
          </a:lstStyle>
          <a:p>
            <a:r>
              <a:rPr lang="en-US"/>
              <a:t>Page </a:t>
            </a:r>
            <a:fld id="{39D0370D-F162-2D46-B498-2CBA26678F49}" type="slidenum">
              <a:rPr lang="en-US"/>
              <a:pPr/>
              <a:t>‹#›</a:t>
            </a:fld>
            <a:endParaRPr lang="en-US"/>
          </a:p>
        </p:txBody>
      </p:sp>
    </p:spTree>
    <p:extLst>
      <p:ext uri="{BB962C8B-B14F-4D97-AF65-F5344CB8AC3E}">
        <p14:creationId xmlns:p14="http://schemas.microsoft.com/office/powerpoint/2010/main" val="15413245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539750" y="1590675"/>
            <a:ext cx="4027488" cy="46815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4719638" y="1590675"/>
            <a:ext cx="4029075" cy="46815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p:cNvSpPr>
            <a:spLocks noGrp="1"/>
          </p:cNvSpPr>
          <p:nvPr>
            <p:ph type="dt" sz="half" idx="10"/>
          </p:nvPr>
        </p:nvSpPr>
        <p:spPr>
          <a:xfrm>
            <a:off x="1924050" y="6488113"/>
            <a:ext cx="1079500" cy="273050"/>
          </a:xfrm>
          <a:prstGeom prst="rect">
            <a:avLst/>
          </a:prstGeom>
        </p:spPr>
        <p:txBody>
          <a:bodyPr/>
          <a:lstStyle>
            <a:lvl1pPr>
              <a:defRPr/>
            </a:lvl1pPr>
          </a:lstStyle>
          <a:p>
            <a:r>
              <a:rPr lang="en-US"/>
              <a:t>2008-04-01</a:t>
            </a:r>
          </a:p>
        </p:txBody>
      </p:sp>
      <p:sp>
        <p:nvSpPr>
          <p:cNvPr id="6" name="Footer Placeholder 5"/>
          <p:cNvSpPr>
            <a:spLocks noGrp="1"/>
          </p:cNvSpPr>
          <p:nvPr>
            <p:ph type="ftr" sz="quarter" idx="11"/>
          </p:nvPr>
        </p:nvSpPr>
        <p:spPr>
          <a:xfrm>
            <a:off x="3598863" y="6488113"/>
            <a:ext cx="2339975" cy="273050"/>
          </a:xfrm>
          <a:prstGeom prst="rect">
            <a:avLst/>
          </a:prstGeom>
        </p:spPr>
        <p:txBody>
          <a:bodyPr/>
          <a:lstStyle>
            <a:lvl1pPr>
              <a:defRPr/>
            </a:lvl1pPr>
          </a:lstStyle>
          <a:p>
            <a:r>
              <a:rPr lang="en-US"/>
              <a:t>Author</a:t>
            </a:r>
          </a:p>
        </p:txBody>
      </p:sp>
      <p:sp>
        <p:nvSpPr>
          <p:cNvPr id="7" name="Slide Number Placeholder 6"/>
          <p:cNvSpPr>
            <a:spLocks noGrp="1"/>
          </p:cNvSpPr>
          <p:nvPr>
            <p:ph type="sldNum" sz="quarter" idx="12"/>
          </p:nvPr>
        </p:nvSpPr>
        <p:spPr>
          <a:xfrm>
            <a:off x="539750" y="6488113"/>
            <a:ext cx="877888" cy="273050"/>
          </a:xfrm>
          <a:prstGeom prst="rect">
            <a:avLst/>
          </a:prstGeom>
        </p:spPr>
        <p:txBody>
          <a:bodyPr/>
          <a:lstStyle>
            <a:lvl1pPr>
              <a:defRPr/>
            </a:lvl1pPr>
          </a:lstStyle>
          <a:p>
            <a:r>
              <a:rPr lang="en-US"/>
              <a:t>Page </a:t>
            </a:r>
            <a:fld id="{0D09E800-23D3-FC4C-8920-BAFB880C42B9}" type="slidenum">
              <a:rPr lang="en-US"/>
              <a:pPr/>
              <a:t>‹#›</a:t>
            </a:fld>
            <a:endParaRPr lang="en-US"/>
          </a:p>
        </p:txBody>
      </p:sp>
    </p:spTree>
    <p:extLst>
      <p:ext uri="{BB962C8B-B14F-4D97-AF65-F5344CB8AC3E}">
        <p14:creationId xmlns:p14="http://schemas.microsoft.com/office/powerpoint/2010/main" val="13866939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sz="half" idx="10"/>
          </p:nvPr>
        </p:nvSpPr>
        <p:spPr>
          <a:xfrm>
            <a:off x="1924050" y="6488113"/>
            <a:ext cx="1079500" cy="273050"/>
          </a:xfrm>
          <a:prstGeom prst="rect">
            <a:avLst/>
          </a:prstGeom>
        </p:spPr>
        <p:txBody>
          <a:bodyPr/>
          <a:lstStyle>
            <a:lvl1pPr>
              <a:defRPr/>
            </a:lvl1pPr>
          </a:lstStyle>
          <a:p>
            <a:r>
              <a:rPr lang="en-US"/>
              <a:t>2008-04-01</a:t>
            </a:r>
          </a:p>
        </p:txBody>
      </p:sp>
      <p:sp>
        <p:nvSpPr>
          <p:cNvPr id="8" name="Footer Placeholder 7"/>
          <p:cNvSpPr>
            <a:spLocks noGrp="1"/>
          </p:cNvSpPr>
          <p:nvPr>
            <p:ph type="ftr" sz="quarter" idx="11"/>
          </p:nvPr>
        </p:nvSpPr>
        <p:spPr>
          <a:xfrm>
            <a:off x="3598863" y="6488113"/>
            <a:ext cx="2339975" cy="273050"/>
          </a:xfrm>
          <a:prstGeom prst="rect">
            <a:avLst/>
          </a:prstGeom>
        </p:spPr>
        <p:txBody>
          <a:bodyPr/>
          <a:lstStyle>
            <a:lvl1pPr>
              <a:defRPr/>
            </a:lvl1pPr>
          </a:lstStyle>
          <a:p>
            <a:r>
              <a:rPr lang="en-US"/>
              <a:t>Author</a:t>
            </a:r>
          </a:p>
        </p:txBody>
      </p:sp>
      <p:sp>
        <p:nvSpPr>
          <p:cNvPr id="9" name="Slide Number Placeholder 8"/>
          <p:cNvSpPr>
            <a:spLocks noGrp="1"/>
          </p:cNvSpPr>
          <p:nvPr>
            <p:ph type="sldNum" sz="quarter" idx="12"/>
          </p:nvPr>
        </p:nvSpPr>
        <p:spPr>
          <a:xfrm>
            <a:off x="539750" y="6488113"/>
            <a:ext cx="877888" cy="273050"/>
          </a:xfrm>
          <a:prstGeom prst="rect">
            <a:avLst/>
          </a:prstGeom>
        </p:spPr>
        <p:txBody>
          <a:bodyPr/>
          <a:lstStyle>
            <a:lvl1pPr>
              <a:defRPr/>
            </a:lvl1pPr>
          </a:lstStyle>
          <a:p>
            <a:r>
              <a:rPr lang="en-US"/>
              <a:t>Page </a:t>
            </a:r>
            <a:fld id="{A6D90753-5D73-FB46-9478-16EC186A29A5}" type="slidenum">
              <a:rPr lang="en-US"/>
              <a:pPr/>
              <a:t>‹#›</a:t>
            </a:fld>
            <a:endParaRPr lang="en-US"/>
          </a:p>
        </p:txBody>
      </p:sp>
    </p:spTree>
    <p:extLst>
      <p:ext uri="{BB962C8B-B14F-4D97-AF65-F5344CB8AC3E}">
        <p14:creationId xmlns:p14="http://schemas.microsoft.com/office/powerpoint/2010/main" val="5272564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2"/>
          <p:cNvSpPr>
            <a:spLocks noGrp="1"/>
          </p:cNvSpPr>
          <p:nvPr>
            <p:ph type="dt" sz="half" idx="10"/>
          </p:nvPr>
        </p:nvSpPr>
        <p:spPr>
          <a:xfrm>
            <a:off x="1924050" y="6488113"/>
            <a:ext cx="1079500" cy="273050"/>
          </a:xfrm>
          <a:prstGeom prst="rect">
            <a:avLst/>
          </a:prstGeom>
        </p:spPr>
        <p:txBody>
          <a:bodyPr/>
          <a:lstStyle>
            <a:lvl1pPr>
              <a:defRPr/>
            </a:lvl1pPr>
          </a:lstStyle>
          <a:p>
            <a:r>
              <a:rPr lang="en-US"/>
              <a:t>2008-04-01</a:t>
            </a:r>
          </a:p>
        </p:txBody>
      </p:sp>
      <p:sp>
        <p:nvSpPr>
          <p:cNvPr id="4" name="Footer Placeholder 3"/>
          <p:cNvSpPr>
            <a:spLocks noGrp="1"/>
          </p:cNvSpPr>
          <p:nvPr>
            <p:ph type="ftr" sz="quarter" idx="11"/>
          </p:nvPr>
        </p:nvSpPr>
        <p:spPr>
          <a:xfrm>
            <a:off x="3598863" y="6488113"/>
            <a:ext cx="2339975" cy="273050"/>
          </a:xfrm>
          <a:prstGeom prst="rect">
            <a:avLst/>
          </a:prstGeom>
        </p:spPr>
        <p:txBody>
          <a:bodyPr/>
          <a:lstStyle>
            <a:lvl1pPr>
              <a:defRPr/>
            </a:lvl1pPr>
          </a:lstStyle>
          <a:p>
            <a:r>
              <a:rPr lang="en-US"/>
              <a:t>Author</a:t>
            </a:r>
          </a:p>
        </p:txBody>
      </p:sp>
      <p:sp>
        <p:nvSpPr>
          <p:cNvPr id="5" name="Slide Number Placeholder 4"/>
          <p:cNvSpPr>
            <a:spLocks noGrp="1"/>
          </p:cNvSpPr>
          <p:nvPr>
            <p:ph type="sldNum" sz="quarter" idx="12"/>
          </p:nvPr>
        </p:nvSpPr>
        <p:spPr>
          <a:xfrm>
            <a:off x="539750" y="6488113"/>
            <a:ext cx="877888" cy="273050"/>
          </a:xfrm>
          <a:prstGeom prst="rect">
            <a:avLst/>
          </a:prstGeom>
        </p:spPr>
        <p:txBody>
          <a:bodyPr/>
          <a:lstStyle>
            <a:lvl1pPr>
              <a:defRPr/>
            </a:lvl1pPr>
          </a:lstStyle>
          <a:p>
            <a:r>
              <a:rPr lang="en-US"/>
              <a:t>Page </a:t>
            </a:r>
            <a:fld id="{12C61B7B-B179-1547-9674-16B330BB6BBB}" type="slidenum">
              <a:rPr lang="en-US"/>
              <a:pPr/>
              <a:t>‹#›</a:t>
            </a:fld>
            <a:endParaRPr lang="en-US"/>
          </a:p>
        </p:txBody>
      </p:sp>
    </p:spTree>
    <p:extLst>
      <p:ext uri="{BB962C8B-B14F-4D97-AF65-F5344CB8AC3E}">
        <p14:creationId xmlns:p14="http://schemas.microsoft.com/office/powerpoint/2010/main" val="7478587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1924050" y="6488113"/>
            <a:ext cx="1079500" cy="273050"/>
          </a:xfrm>
          <a:prstGeom prst="rect">
            <a:avLst/>
          </a:prstGeom>
        </p:spPr>
        <p:txBody>
          <a:bodyPr/>
          <a:lstStyle>
            <a:lvl1pPr>
              <a:defRPr/>
            </a:lvl1pPr>
          </a:lstStyle>
          <a:p>
            <a:r>
              <a:rPr lang="en-US"/>
              <a:t>2008-04-01</a:t>
            </a:r>
          </a:p>
        </p:txBody>
      </p:sp>
      <p:sp>
        <p:nvSpPr>
          <p:cNvPr id="3" name="Footer Placeholder 2"/>
          <p:cNvSpPr>
            <a:spLocks noGrp="1"/>
          </p:cNvSpPr>
          <p:nvPr>
            <p:ph type="ftr" sz="quarter" idx="11"/>
          </p:nvPr>
        </p:nvSpPr>
        <p:spPr>
          <a:xfrm>
            <a:off x="3598863" y="6488113"/>
            <a:ext cx="2339975" cy="273050"/>
          </a:xfrm>
          <a:prstGeom prst="rect">
            <a:avLst/>
          </a:prstGeom>
        </p:spPr>
        <p:txBody>
          <a:bodyPr/>
          <a:lstStyle>
            <a:lvl1pPr>
              <a:defRPr/>
            </a:lvl1pPr>
          </a:lstStyle>
          <a:p>
            <a:r>
              <a:rPr lang="en-US"/>
              <a:t>Author</a:t>
            </a:r>
          </a:p>
        </p:txBody>
      </p:sp>
      <p:sp>
        <p:nvSpPr>
          <p:cNvPr id="4" name="Slide Number Placeholder 3"/>
          <p:cNvSpPr>
            <a:spLocks noGrp="1"/>
          </p:cNvSpPr>
          <p:nvPr>
            <p:ph type="sldNum" sz="quarter" idx="12"/>
          </p:nvPr>
        </p:nvSpPr>
        <p:spPr>
          <a:xfrm>
            <a:off x="539750" y="6488113"/>
            <a:ext cx="877888" cy="273050"/>
          </a:xfrm>
          <a:prstGeom prst="rect">
            <a:avLst/>
          </a:prstGeom>
        </p:spPr>
        <p:txBody>
          <a:bodyPr/>
          <a:lstStyle>
            <a:lvl1pPr>
              <a:defRPr/>
            </a:lvl1pPr>
          </a:lstStyle>
          <a:p>
            <a:r>
              <a:rPr lang="en-US"/>
              <a:t>Page </a:t>
            </a:r>
            <a:fld id="{E1A4CEB1-FB98-5142-BA8C-73DF28C057B7}" type="slidenum">
              <a:rPr lang="en-US"/>
              <a:pPr/>
              <a:t>‹#›</a:t>
            </a:fld>
            <a:endParaRPr lang="en-US"/>
          </a:p>
        </p:txBody>
      </p:sp>
    </p:spTree>
    <p:extLst>
      <p:ext uri="{BB962C8B-B14F-4D97-AF65-F5344CB8AC3E}">
        <p14:creationId xmlns:p14="http://schemas.microsoft.com/office/powerpoint/2010/main" val="30219782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GB"/>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a:xfrm>
            <a:off x="1924050" y="6488113"/>
            <a:ext cx="1079500" cy="273050"/>
          </a:xfrm>
          <a:prstGeom prst="rect">
            <a:avLst/>
          </a:prstGeom>
        </p:spPr>
        <p:txBody>
          <a:bodyPr/>
          <a:lstStyle>
            <a:lvl1pPr>
              <a:defRPr/>
            </a:lvl1pPr>
          </a:lstStyle>
          <a:p>
            <a:r>
              <a:rPr lang="en-US"/>
              <a:t>2008-04-01</a:t>
            </a:r>
          </a:p>
        </p:txBody>
      </p:sp>
      <p:sp>
        <p:nvSpPr>
          <p:cNvPr id="6" name="Footer Placeholder 5"/>
          <p:cNvSpPr>
            <a:spLocks noGrp="1"/>
          </p:cNvSpPr>
          <p:nvPr>
            <p:ph type="ftr" sz="quarter" idx="11"/>
          </p:nvPr>
        </p:nvSpPr>
        <p:spPr>
          <a:xfrm>
            <a:off x="3598863" y="6488113"/>
            <a:ext cx="2339975" cy="273050"/>
          </a:xfrm>
          <a:prstGeom prst="rect">
            <a:avLst/>
          </a:prstGeom>
        </p:spPr>
        <p:txBody>
          <a:bodyPr/>
          <a:lstStyle>
            <a:lvl1pPr>
              <a:defRPr/>
            </a:lvl1pPr>
          </a:lstStyle>
          <a:p>
            <a:r>
              <a:rPr lang="en-US"/>
              <a:t>Author</a:t>
            </a:r>
          </a:p>
        </p:txBody>
      </p:sp>
      <p:sp>
        <p:nvSpPr>
          <p:cNvPr id="7" name="Slide Number Placeholder 6"/>
          <p:cNvSpPr>
            <a:spLocks noGrp="1"/>
          </p:cNvSpPr>
          <p:nvPr>
            <p:ph type="sldNum" sz="quarter" idx="12"/>
          </p:nvPr>
        </p:nvSpPr>
        <p:spPr>
          <a:xfrm>
            <a:off x="539750" y="6488113"/>
            <a:ext cx="877888" cy="273050"/>
          </a:xfrm>
          <a:prstGeom prst="rect">
            <a:avLst/>
          </a:prstGeom>
        </p:spPr>
        <p:txBody>
          <a:bodyPr/>
          <a:lstStyle>
            <a:lvl1pPr>
              <a:defRPr/>
            </a:lvl1pPr>
          </a:lstStyle>
          <a:p>
            <a:r>
              <a:rPr lang="en-US"/>
              <a:t>Page </a:t>
            </a:r>
            <a:fld id="{645424AC-F794-F448-AAA5-1910C0F01268}" type="slidenum">
              <a:rPr lang="en-US"/>
              <a:pPr/>
              <a:t>‹#›</a:t>
            </a:fld>
            <a:endParaRPr lang="en-US"/>
          </a:p>
        </p:txBody>
      </p:sp>
    </p:spTree>
    <p:extLst>
      <p:ext uri="{BB962C8B-B14F-4D97-AF65-F5344CB8AC3E}">
        <p14:creationId xmlns:p14="http://schemas.microsoft.com/office/powerpoint/2010/main" val="40765114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GB"/>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Drag picture to placeholder or click icon to add</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a:xfrm>
            <a:off x="1924050" y="6488113"/>
            <a:ext cx="1079500" cy="273050"/>
          </a:xfrm>
          <a:prstGeom prst="rect">
            <a:avLst/>
          </a:prstGeom>
        </p:spPr>
        <p:txBody>
          <a:bodyPr/>
          <a:lstStyle>
            <a:lvl1pPr>
              <a:defRPr/>
            </a:lvl1pPr>
          </a:lstStyle>
          <a:p>
            <a:r>
              <a:rPr lang="en-US"/>
              <a:t>2008-04-01</a:t>
            </a:r>
          </a:p>
        </p:txBody>
      </p:sp>
      <p:sp>
        <p:nvSpPr>
          <p:cNvPr id="6" name="Footer Placeholder 5"/>
          <p:cNvSpPr>
            <a:spLocks noGrp="1"/>
          </p:cNvSpPr>
          <p:nvPr>
            <p:ph type="ftr" sz="quarter" idx="11"/>
          </p:nvPr>
        </p:nvSpPr>
        <p:spPr>
          <a:xfrm>
            <a:off x="3598863" y="6488113"/>
            <a:ext cx="2339975" cy="273050"/>
          </a:xfrm>
          <a:prstGeom prst="rect">
            <a:avLst/>
          </a:prstGeom>
        </p:spPr>
        <p:txBody>
          <a:bodyPr/>
          <a:lstStyle>
            <a:lvl1pPr>
              <a:defRPr/>
            </a:lvl1pPr>
          </a:lstStyle>
          <a:p>
            <a:r>
              <a:rPr lang="en-US"/>
              <a:t>Author</a:t>
            </a:r>
          </a:p>
        </p:txBody>
      </p:sp>
      <p:sp>
        <p:nvSpPr>
          <p:cNvPr id="7" name="Slide Number Placeholder 6"/>
          <p:cNvSpPr>
            <a:spLocks noGrp="1"/>
          </p:cNvSpPr>
          <p:nvPr>
            <p:ph type="sldNum" sz="quarter" idx="12"/>
          </p:nvPr>
        </p:nvSpPr>
        <p:spPr>
          <a:xfrm>
            <a:off x="539750" y="6488113"/>
            <a:ext cx="877888" cy="273050"/>
          </a:xfrm>
          <a:prstGeom prst="rect">
            <a:avLst/>
          </a:prstGeom>
        </p:spPr>
        <p:txBody>
          <a:bodyPr/>
          <a:lstStyle>
            <a:lvl1pPr>
              <a:defRPr/>
            </a:lvl1pPr>
          </a:lstStyle>
          <a:p>
            <a:r>
              <a:rPr lang="en-US"/>
              <a:t>Page </a:t>
            </a:r>
            <a:fld id="{74D8CA91-F21F-BA47-A466-FA099372EC57}" type="slidenum">
              <a:rPr lang="en-US"/>
              <a:pPr/>
              <a:t>‹#›</a:t>
            </a:fld>
            <a:endParaRPr lang="en-US"/>
          </a:p>
        </p:txBody>
      </p:sp>
    </p:spTree>
    <p:extLst>
      <p:ext uri="{BB962C8B-B14F-4D97-AF65-F5344CB8AC3E}">
        <p14:creationId xmlns:p14="http://schemas.microsoft.com/office/powerpoint/2010/main" val="11342095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a:xfrm>
            <a:off x="1924050" y="6488113"/>
            <a:ext cx="1079500" cy="273050"/>
          </a:xfrm>
          <a:prstGeom prst="rect">
            <a:avLst/>
          </a:prstGeom>
        </p:spPr>
        <p:txBody>
          <a:bodyPr/>
          <a:lstStyle>
            <a:lvl1pPr>
              <a:defRPr/>
            </a:lvl1pPr>
          </a:lstStyle>
          <a:p>
            <a:r>
              <a:rPr lang="en-US"/>
              <a:t>2008-04-01</a:t>
            </a:r>
          </a:p>
        </p:txBody>
      </p:sp>
      <p:sp>
        <p:nvSpPr>
          <p:cNvPr id="5" name="Footer Placeholder 4"/>
          <p:cNvSpPr>
            <a:spLocks noGrp="1"/>
          </p:cNvSpPr>
          <p:nvPr>
            <p:ph type="ftr" sz="quarter" idx="11"/>
          </p:nvPr>
        </p:nvSpPr>
        <p:spPr>
          <a:xfrm>
            <a:off x="3598863" y="6488113"/>
            <a:ext cx="2339975" cy="273050"/>
          </a:xfrm>
          <a:prstGeom prst="rect">
            <a:avLst/>
          </a:prstGeom>
        </p:spPr>
        <p:txBody>
          <a:bodyPr/>
          <a:lstStyle>
            <a:lvl1pPr>
              <a:defRPr/>
            </a:lvl1pPr>
          </a:lstStyle>
          <a:p>
            <a:r>
              <a:rPr lang="en-US"/>
              <a:t>Author</a:t>
            </a:r>
          </a:p>
        </p:txBody>
      </p:sp>
      <p:sp>
        <p:nvSpPr>
          <p:cNvPr id="6" name="Slide Number Placeholder 5"/>
          <p:cNvSpPr>
            <a:spLocks noGrp="1"/>
          </p:cNvSpPr>
          <p:nvPr>
            <p:ph type="sldNum" sz="quarter" idx="12"/>
          </p:nvPr>
        </p:nvSpPr>
        <p:spPr>
          <a:xfrm>
            <a:off x="539750" y="6488113"/>
            <a:ext cx="877888" cy="273050"/>
          </a:xfrm>
          <a:prstGeom prst="rect">
            <a:avLst/>
          </a:prstGeom>
        </p:spPr>
        <p:txBody>
          <a:bodyPr/>
          <a:lstStyle>
            <a:lvl1pPr>
              <a:defRPr/>
            </a:lvl1pPr>
          </a:lstStyle>
          <a:p>
            <a:r>
              <a:rPr lang="en-US"/>
              <a:t>Page </a:t>
            </a:r>
            <a:fld id="{6C85C549-364F-114A-8190-576025D469D5}" type="slidenum">
              <a:rPr lang="en-US"/>
              <a:pPr/>
              <a:t>‹#›</a:t>
            </a:fld>
            <a:endParaRPr lang="en-US"/>
          </a:p>
        </p:txBody>
      </p:sp>
    </p:spTree>
    <p:extLst>
      <p:ext uri="{BB962C8B-B14F-4D97-AF65-F5344CB8AC3E}">
        <p14:creationId xmlns:p14="http://schemas.microsoft.com/office/powerpoint/2010/main" val="21249086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7663" y="258763"/>
            <a:ext cx="2051050" cy="6013450"/>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539750" y="258763"/>
            <a:ext cx="6005513" cy="601345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a:xfrm>
            <a:off x="1924050" y="6488113"/>
            <a:ext cx="1079500" cy="273050"/>
          </a:xfrm>
          <a:prstGeom prst="rect">
            <a:avLst/>
          </a:prstGeom>
        </p:spPr>
        <p:txBody>
          <a:bodyPr/>
          <a:lstStyle>
            <a:lvl1pPr>
              <a:defRPr/>
            </a:lvl1pPr>
          </a:lstStyle>
          <a:p>
            <a:r>
              <a:rPr lang="en-US"/>
              <a:t>2008-04-01</a:t>
            </a:r>
          </a:p>
        </p:txBody>
      </p:sp>
      <p:sp>
        <p:nvSpPr>
          <p:cNvPr id="5" name="Footer Placeholder 4"/>
          <p:cNvSpPr>
            <a:spLocks noGrp="1"/>
          </p:cNvSpPr>
          <p:nvPr>
            <p:ph type="ftr" sz="quarter" idx="11"/>
          </p:nvPr>
        </p:nvSpPr>
        <p:spPr>
          <a:xfrm>
            <a:off x="3598863" y="6488113"/>
            <a:ext cx="2339975" cy="273050"/>
          </a:xfrm>
          <a:prstGeom prst="rect">
            <a:avLst/>
          </a:prstGeom>
        </p:spPr>
        <p:txBody>
          <a:bodyPr/>
          <a:lstStyle>
            <a:lvl1pPr>
              <a:defRPr/>
            </a:lvl1pPr>
          </a:lstStyle>
          <a:p>
            <a:r>
              <a:rPr lang="en-US"/>
              <a:t>Author</a:t>
            </a:r>
          </a:p>
        </p:txBody>
      </p:sp>
      <p:sp>
        <p:nvSpPr>
          <p:cNvPr id="6" name="Slide Number Placeholder 5"/>
          <p:cNvSpPr>
            <a:spLocks noGrp="1"/>
          </p:cNvSpPr>
          <p:nvPr>
            <p:ph type="sldNum" sz="quarter" idx="12"/>
          </p:nvPr>
        </p:nvSpPr>
        <p:spPr>
          <a:xfrm>
            <a:off x="539750" y="6488113"/>
            <a:ext cx="877888" cy="273050"/>
          </a:xfrm>
          <a:prstGeom prst="rect">
            <a:avLst/>
          </a:prstGeom>
        </p:spPr>
        <p:txBody>
          <a:bodyPr/>
          <a:lstStyle>
            <a:lvl1pPr>
              <a:defRPr/>
            </a:lvl1pPr>
          </a:lstStyle>
          <a:p>
            <a:r>
              <a:rPr lang="en-US"/>
              <a:t>Page </a:t>
            </a:r>
            <a:fld id="{7F1592B3-2FA6-7B4D-8B15-EAB7E4C7F4F9}" type="slidenum">
              <a:rPr lang="en-US"/>
              <a:pPr/>
              <a:t>‹#›</a:t>
            </a:fld>
            <a:endParaRPr lang="en-US"/>
          </a:p>
        </p:txBody>
      </p:sp>
    </p:spTree>
    <p:extLst>
      <p:ext uri="{BB962C8B-B14F-4D97-AF65-F5344CB8AC3E}">
        <p14:creationId xmlns:p14="http://schemas.microsoft.com/office/powerpoint/2010/main" val="394491308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39750" y="258763"/>
            <a:ext cx="6140450" cy="809625"/>
          </a:xfrm>
        </p:spPr>
        <p:txBody>
          <a:bodyPr/>
          <a:lstStyle/>
          <a:p>
            <a:r>
              <a:rPr lang="en-GB"/>
              <a:t>Click to edit Master title style</a:t>
            </a:r>
            <a:endParaRPr lang="en-US"/>
          </a:p>
        </p:txBody>
      </p:sp>
      <p:sp>
        <p:nvSpPr>
          <p:cNvPr id="3" name="Text Placeholder 2"/>
          <p:cNvSpPr>
            <a:spLocks noGrp="1"/>
          </p:cNvSpPr>
          <p:nvPr>
            <p:ph type="body" sz="half" idx="1"/>
          </p:nvPr>
        </p:nvSpPr>
        <p:spPr>
          <a:xfrm>
            <a:off x="539750" y="1590675"/>
            <a:ext cx="4027488" cy="46815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4719638" y="1590675"/>
            <a:ext cx="4029075" cy="46815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p:cNvSpPr>
            <a:spLocks noGrp="1"/>
          </p:cNvSpPr>
          <p:nvPr>
            <p:ph type="dt" sz="half" idx="10"/>
          </p:nvPr>
        </p:nvSpPr>
        <p:spPr>
          <a:xfrm>
            <a:off x="1924050" y="6488113"/>
            <a:ext cx="1079500" cy="273050"/>
          </a:xfrm>
          <a:prstGeom prst="rect">
            <a:avLst/>
          </a:prstGeom>
        </p:spPr>
        <p:txBody>
          <a:bodyPr/>
          <a:lstStyle>
            <a:lvl1pPr>
              <a:defRPr/>
            </a:lvl1pPr>
          </a:lstStyle>
          <a:p>
            <a:r>
              <a:rPr lang="en-US"/>
              <a:t>2008-04-01</a:t>
            </a:r>
          </a:p>
        </p:txBody>
      </p:sp>
      <p:sp>
        <p:nvSpPr>
          <p:cNvPr id="6" name="Footer Placeholder 5"/>
          <p:cNvSpPr>
            <a:spLocks noGrp="1"/>
          </p:cNvSpPr>
          <p:nvPr>
            <p:ph type="ftr" sz="quarter" idx="11"/>
          </p:nvPr>
        </p:nvSpPr>
        <p:spPr>
          <a:xfrm>
            <a:off x="3598863" y="6488113"/>
            <a:ext cx="2339975" cy="273050"/>
          </a:xfrm>
          <a:prstGeom prst="rect">
            <a:avLst/>
          </a:prstGeom>
        </p:spPr>
        <p:txBody>
          <a:bodyPr/>
          <a:lstStyle>
            <a:lvl1pPr>
              <a:defRPr/>
            </a:lvl1pPr>
          </a:lstStyle>
          <a:p>
            <a:r>
              <a:rPr lang="en-US"/>
              <a:t>Author</a:t>
            </a:r>
          </a:p>
        </p:txBody>
      </p:sp>
      <p:sp>
        <p:nvSpPr>
          <p:cNvPr id="7" name="Slide Number Placeholder 6"/>
          <p:cNvSpPr>
            <a:spLocks noGrp="1"/>
          </p:cNvSpPr>
          <p:nvPr>
            <p:ph type="sldNum" sz="quarter" idx="12"/>
          </p:nvPr>
        </p:nvSpPr>
        <p:spPr>
          <a:xfrm>
            <a:off x="539750" y="6488113"/>
            <a:ext cx="877888" cy="273050"/>
          </a:xfrm>
          <a:prstGeom prst="rect">
            <a:avLst/>
          </a:prstGeom>
        </p:spPr>
        <p:txBody>
          <a:bodyPr/>
          <a:lstStyle>
            <a:lvl1pPr>
              <a:defRPr/>
            </a:lvl1pPr>
          </a:lstStyle>
          <a:p>
            <a:r>
              <a:rPr lang="en-US"/>
              <a:t>Page </a:t>
            </a:r>
            <a:fld id="{977D51B0-7D53-ED4B-8D91-B4A615CD1391}" type="slidenum">
              <a:rPr lang="en-US"/>
              <a:pPr/>
              <a:t>‹#›</a:t>
            </a:fld>
            <a:endParaRPr lang="en-US"/>
          </a:p>
        </p:txBody>
      </p:sp>
    </p:spTree>
    <p:extLst>
      <p:ext uri="{BB962C8B-B14F-4D97-AF65-F5344CB8AC3E}">
        <p14:creationId xmlns:p14="http://schemas.microsoft.com/office/powerpoint/2010/main" val="17963600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ags" Target="../tags/tag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154" name="Rectangle 130"/>
          <p:cNvSpPr>
            <a:spLocks noChangeArrowheads="1"/>
          </p:cNvSpPr>
          <p:nvPr>
            <p:custDataLst>
              <p:tags r:id="rId14"/>
            </p:custDataLst>
          </p:nvPr>
        </p:nvSpPr>
        <p:spPr bwMode="auto">
          <a:xfrm>
            <a:off x="287338" y="261938"/>
            <a:ext cx="8856662" cy="971550"/>
          </a:xfrm>
          <a:prstGeom prst="rect">
            <a:avLst/>
          </a:prstGeom>
          <a:solidFill>
            <a:srgbClr val="FEFFFF"/>
          </a:solidFill>
          <a:ln>
            <a:noFill/>
          </a:ln>
          <a:effectLst/>
          <a:extLst>
            <a:ext uri="{91240B29-F687-4f45-9708-019B960494DF}">
              <a14:hiddenLine xmlns="" xmlns:a14="http://schemas.microsoft.com/office/drawing/2010/main" w="9525">
                <a:solidFill>
                  <a:schemeClr val="bg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eaLnBrk="0" hangingPunct="0">
              <a:spcBef>
                <a:spcPct val="0"/>
              </a:spcBef>
            </a:pPr>
            <a:endParaRPr lang="en-US">
              <a:solidFill>
                <a:srgbClr val="FFFFFF"/>
              </a:solidFill>
              <a:latin typeface="Siemens Slab" charset="0"/>
            </a:endParaRPr>
          </a:p>
        </p:txBody>
      </p:sp>
      <p:sp>
        <p:nvSpPr>
          <p:cNvPr id="1139" name="Rectangle 115"/>
          <p:cNvSpPr>
            <a:spLocks noGrp="1" noChangeArrowheads="1"/>
          </p:cNvSpPr>
          <p:nvPr>
            <p:ph type="title"/>
          </p:nvPr>
        </p:nvSpPr>
        <p:spPr bwMode="auto">
          <a:xfrm>
            <a:off x="539750" y="258763"/>
            <a:ext cx="6140450" cy="809625"/>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FAA26D3D-D897-4be2-8F04-BA451C77F1D7}">
              <ma14:placeholderFlag xmlns="" xmlns:ma14="http://schemas.microsoft.com/office/mac/drawingml/2011/main" val="1"/>
            </a:ext>
          </a:extLst>
        </p:spPr>
        <p:txBody>
          <a:bodyPr vert="horz" wrap="square" lIns="0" tIns="0" rIns="0" bIns="0" numCol="1" anchor="b" anchorCtr="0" compatLnSpc="1">
            <a:prstTxWarp prst="textNoShape">
              <a:avLst/>
            </a:prstTxWarp>
          </a:bodyPr>
          <a:lstStyle/>
          <a:p>
            <a:pPr lvl="0"/>
            <a:r>
              <a:rPr lang="en-US"/>
              <a:t>Mastertitelformat bearbeiten</a:t>
            </a:r>
          </a:p>
        </p:txBody>
      </p:sp>
      <p:sp>
        <p:nvSpPr>
          <p:cNvPr id="1140" name="Rectangle 116"/>
          <p:cNvSpPr>
            <a:spLocks noGrp="1" noChangeArrowheads="1"/>
          </p:cNvSpPr>
          <p:nvPr>
            <p:ph type="body" idx="1"/>
          </p:nvPr>
        </p:nvSpPr>
        <p:spPr bwMode="auto">
          <a:xfrm>
            <a:off x="539750" y="1590675"/>
            <a:ext cx="8208963" cy="4681538"/>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bodyPr>
          <a:lstStyle/>
          <a:p>
            <a:pPr lvl="0"/>
            <a:r>
              <a:rPr lang="en-US"/>
              <a:t>Mastertextformat bearbeiten</a:t>
            </a:r>
          </a:p>
          <a:p>
            <a:pPr lvl="1"/>
            <a:r>
              <a:rPr lang="en-US"/>
              <a:t>Zweite Ebene</a:t>
            </a:r>
          </a:p>
          <a:p>
            <a:pPr lvl="2"/>
            <a:r>
              <a:rPr lang="en-US"/>
              <a:t>Dritte Ebene</a:t>
            </a:r>
          </a:p>
          <a:p>
            <a:pPr lvl="3"/>
            <a:r>
              <a:rPr lang="en-US"/>
              <a:t>Vierte Ebene</a:t>
            </a:r>
          </a:p>
          <a:p>
            <a:pPr lvl="4"/>
            <a:r>
              <a:rPr lang="en-US"/>
              <a:t>Fünfte Ebene</a:t>
            </a:r>
          </a:p>
        </p:txBody>
      </p:sp>
      <p:pic>
        <p:nvPicPr>
          <p:cNvPr id="1189" name="Picture 165" descr="sie_logo_petrol_rgb_2"/>
          <p:cNvPicPr>
            <a:picLocks noChangeAspect="1" noChangeArrowheads="1"/>
          </p:cNvPicPr>
          <p:nvPr/>
        </p:nvPicPr>
        <p:blipFill>
          <a:blip r:embed="rId15" cstate="screen">
            <a:extLst>
              <a:ext uri="{28A0092B-C50C-407E-A947-70E740481C1C}">
                <a14:useLocalDpi xmlns:a14="http://schemas.microsoft.com/office/drawing/2010/main"/>
              </a:ext>
            </a:extLst>
          </a:blip>
          <a:srcRect/>
          <a:stretch>
            <a:fillRect/>
          </a:stretch>
        </p:blipFill>
        <p:spPr bwMode="auto">
          <a:xfrm>
            <a:off x="7200900" y="423863"/>
            <a:ext cx="1600200" cy="320675"/>
          </a:xfrm>
          <a:prstGeom prst="rect">
            <a:avLst/>
          </a:prstGeom>
          <a:noFill/>
          <a:extLst>
            <a:ext uri="{909E8E84-426E-40dd-AFC4-6F175D3DCCD1}">
              <a14:hiddenFill xmlns=""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p:txStyles>
    <p:titleStyle>
      <a:lvl1pPr algn="l" rtl="0" eaLnBrk="1" fontAlgn="base" hangingPunct="1">
        <a:spcBef>
          <a:spcPct val="0"/>
        </a:spcBef>
        <a:spcAft>
          <a:spcPct val="0"/>
        </a:spcAft>
        <a:defRPr sz="2000" b="1">
          <a:solidFill>
            <a:schemeClr val="tx1"/>
          </a:solidFill>
          <a:latin typeface="+mj-lt"/>
          <a:ea typeface="+mj-ea"/>
          <a:cs typeface="+mj-cs"/>
        </a:defRPr>
      </a:lvl1pPr>
      <a:lvl2pPr algn="l" rtl="0" eaLnBrk="1" fontAlgn="base" hangingPunct="1">
        <a:spcBef>
          <a:spcPct val="0"/>
        </a:spcBef>
        <a:spcAft>
          <a:spcPct val="0"/>
        </a:spcAft>
        <a:defRPr sz="2000" b="1">
          <a:solidFill>
            <a:schemeClr val="tx1"/>
          </a:solidFill>
          <a:latin typeface="Arial" charset="0"/>
          <a:ea typeface="Geneva" charset="0"/>
        </a:defRPr>
      </a:lvl2pPr>
      <a:lvl3pPr algn="l" rtl="0" eaLnBrk="1" fontAlgn="base" hangingPunct="1">
        <a:spcBef>
          <a:spcPct val="0"/>
        </a:spcBef>
        <a:spcAft>
          <a:spcPct val="0"/>
        </a:spcAft>
        <a:defRPr sz="2000" b="1">
          <a:solidFill>
            <a:schemeClr val="tx1"/>
          </a:solidFill>
          <a:latin typeface="Arial" charset="0"/>
          <a:ea typeface="Geneva" charset="0"/>
        </a:defRPr>
      </a:lvl3pPr>
      <a:lvl4pPr algn="l" rtl="0" eaLnBrk="1" fontAlgn="base" hangingPunct="1">
        <a:spcBef>
          <a:spcPct val="0"/>
        </a:spcBef>
        <a:spcAft>
          <a:spcPct val="0"/>
        </a:spcAft>
        <a:defRPr sz="2000" b="1">
          <a:solidFill>
            <a:schemeClr val="tx1"/>
          </a:solidFill>
          <a:latin typeface="Arial" charset="0"/>
          <a:ea typeface="Geneva" charset="0"/>
        </a:defRPr>
      </a:lvl4pPr>
      <a:lvl5pPr algn="l" rtl="0" eaLnBrk="1" fontAlgn="base" hangingPunct="1">
        <a:spcBef>
          <a:spcPct val="0"/>
        </a:spcBef>
        <a:spcAft>
          <a:spcPct val="0"/>
        </a:spcAft>
        <a:defRPr sz="2000" b="1">
          <a:solidFill>
            <a:schemeClr val="tx1"/>
          </a:solidFill>
          <a:latin typeface="Arial" charset="0"/>
          <a:ea typeface="Geneva" charset="0"/>
        </a:defRPr>
      </a:lvl5pPr>
      <a:lvl6pPr marL="457200" algn="l" rtl="0" eaLnBrk="1" fontAlgn="base" hangingPunct="1">
        <a:spcBef>
          <a:spcPct val="0"/>
        </a:spcBef>
        <a:spcAft>
          <a:spcPct val="0"/>
        </a:spcAft>
        <a:defRPr sz="2000" b="1">
          <a:solidFill>
            <a:schemeClr val="tx1"/>
          </a:solidFill>
          <a:latin typeface="Arial" charset="0"/>
          <a:ea typeface="Geneva" charset="0"/>
        </a:defRPr>
      </a:lvl6pPr>
      <a:lvl7pPr marL="914400" algn="l" rtl="0" eaLnBrk="1" fontAlgn="base" hangingPunct="1">
        <a:spcBef>
          <a:spcPct val="0"/>
        </a:spcBef>
        <a:spcAft>
          <a:spcPct val="0"/>
        </a:spcAft>
        <a:defRPr sz="2000" b="1">
          <a:solidFill>
            <a:schemeClr val="tx1"/>
          </a:solidFill>
          <a:latin typeface="Arial" charset="0"/>
          <a:ea typeface="Geneva" charset="0"/>
        </a:defRPr>
      </a:lvl7pPr>
      <a:lvl8pPr marL="1371600" algn="l" rtl="0" eaLnBrk="1" fontAlgn="base" hangingPunct="1">
        <a:spcBef>
          <a:spcPct val="0"/>
        </a:spcBef>
        <a:spcAft>
          <a:spcPct val="0"/>
        </a:spcAft>
        <a:defRPr sz="2000" b="1">
          <a:solidFill>
            <a:schemeClr val="tx1"/>
          </a:solidFill>
          <a:latin typeface="Arial" charset="0"/>
          <a:ea typeface="Geneva" charset="0"/>
        </a:defRPr>
      </a:lvl8pPr>
      <a:lvl9pPr marL="1828800" algn="l" rtl="0" eaLnBrk="1" fontAlgn="base" hangingPunct="1">
        <a:spcBef>
          <a:spcPct val="0"/>
        </a:spcBef>
        <a:spcAft>
          <a:spcPct val="0"/>
        </a:spcAft>
        <a:defRPr sz="2000" b="1">
          <a:solidFill>
            <a:schemeClr val="tx1"/>
          </a:solidFill>
          <a:latin typeface="Arial" charset="0"/>
          <a:ea typeface="Geneva" charset="0"/>
        </a:defRPr>
      </a:lvl9pPr>
    </p:titleStyle>
    <p:bodyStyle>
      <a:lvl1pPr algn="l" rtl="0" eaLnBrk="1" fontAlgn="base" hangingPunct="1">
        <a:lnSpc>
          <a:spcPct val="110000"/>
        </a:lnSpc>
        <a:spcBef>
          <a:spcPct val="0"/>
        </a:spcBef>
        <a:spcAft>
          <a:spcPct val="0"/>
        </a:spcAft>
        <a:buFont typeface="Wingdings" charset="0"/>
        <a:defRPr>
          <a:solidFill>
            <a:schemeClr val="tx1"/>
          </a:solidFill>
          <a:latin typeface="+mn-lt"/>
          <a:ea typeface="+mn-ea"/>
          <a:cs typeface="+mn-cs"/>
        </a:defRPr>
      </a:lvl1pPr>
      <a:lvl2pPr marL="190500"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2pPr>
      <a:lvl3pPr marL="381000"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3pPr>
      <a:lvl4pPr marL="573088" indent="-190500"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4pPr>
      <a:lvl5pPr marL="7635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5pPr>
      <a:lvl6pPr marL="12207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6pPr>
      <a:lvl7pPr marL="16779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7pPr>
      <a:lvl8pPr marL="21351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8pPr>
      <a:lvl9pPr marL="25923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3.xml"/><Relationship Id="rId5" Type="http://schemas.openxmlformats.org/officeDocument/2006/relationships/image" Target="../media/image1.png"/><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3.emf"/></Relationships>
</file>

<file path=ppt/slides/_rels/slide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3.emf"/></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3.emf"/></Relationships>
</file>

<file path=ppt/slides/_rels/slide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image" Target="../media/image3.emf"/></Relationships>
</file>

<file path=ppt/slides/_rels/slide9.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8" Type="http://schemas.openxmlformats.org/officeDocument/2006/relationships/image" Target="../media/image11.jpg"/><Relationship Id="rId3" Type="http://schemas.openxmlformats.org/officeDocument/2006/relationships/image" Target="../media/image7.jpg"/><Relationship Id="rId7"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4.xml"/><Relationship Id="rId6" Type="http://schemas.openxmlformats.org/officeDocument/2006/relationships/image" Target="../media/image9.jpg"/><Relationship Id="rId5" Type="http://schemas.openxmlformats.org/officeDocument/2006/relationships/image" Target="../media/image3.emf"/><Relationship Id="rId10" Type="http://schemas.openxmlformats.org/officeDocument/2006/relationships/image" Target="../media/image13.jpg"/><Relationship Id="rId4" Type="http://schemas.openxmlformats.org/officeDocument/2006/relationships/image" Target="../media/image8.jpeg"/><Relationship Id="rId9" Type="http://schemas.openxmlformats.org/officeDocument/2006/relationships/image" Target="../media/image12.jpg"/></Relationships>
</file>

<file path=ppt/slides/_rels/slide1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image" Target="../media/image3.emf"/></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3.emf"/></Relationships>
</file>

<file path=ppt/slides/_rels/slide1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3.emf"/></Relationships>
</file>

<file path=ppt/slides/_rels/slide15.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3.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08520" y="-77430"/>
            <a:ext cx="9265220" cy="6936659"/>
          </a:xfrm>
          <a:prstGeom prst="rect">
            <a:avLst/>
          </a:prstGeom>
        </p:spPr>
      </p:pic>
      <p:grpSp>
        <p:nvGrpSpPr>
          <p:cNvPr id="500738" name="Group 2"/>
          <p:cNvGrpSpPr>
            <a:grpSpLocks/>
          </p:cNvGrpSpPr>
          <p:nvPr/>
        </p:nvGrpSpPr>
        <p:grpSpPr bwMode="auto">
          <a:xfrm>
            <a:off x="287338" y="260350"/>
            <a:ext cx="8856662" cy="973138"/>
            <a:chOff x="181" y="164"/>
            <a:chExt cx="5579" cy="613"/>
          </a:xfrm>
        </p:grpSpPr>
        <p:sp>
          <p:nvSpPr>
            <p:cNvPr id="500739" name="Rectangle 3"/>
            <p:cNvSpPr>
              <a:spLocks noChangeArrowheads="1"/>
            </p:cNvSpPr>
            <p:nvPr>
              <p:custDataLst>
                <p:tags r:id="rId1"/>
              </p:custDataLst>
            </p:nvPr>
          </p:nvSpPr>
          <p:spPr bwMode="auto">
            <a:xfrm>
              <a:off x="181" y="164"/>
              <a:ext cx="5579" cy="613"/>
            </a:xfrm>
            <a:prstGeom prst="rect">
              <a:avLst/>
            </a:prstGeom>
            <a:solidFill>
              <a:srgbClr val="FEFFFF"/>
            </a:solidFill>
            <a:ln>
              <a:noFill/>
            </a:ln>
            <a:effectLst/>
            <a:extLst>
              <a:ext uri="{91240B29-F687-4f45-9708-019B960494DF}">
                <a14:hiddenLine xmlns="" xmlns:a14="http://schemas.microsoft.com/office/drawing/2010/main" w="9525">
                  <a:solidFill>
                    <a:schemeClr val="bg2"/>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eaLnBrk="0" hangingPunct="0">
                <a:spcBef>
                  <a:spcPct val="0"/>
                </a:spcBef>
              </a:pPr>
              <a:endParaRPr lang="en-US">
                <a:solidFill>
                  <a:srgbClr val="FFFFFF"/>
                </a:solidFill>
              </a:endParaRPr>
            </a:p>
          </p:txBody>
        </p:sp>
        <p:pic>
          <p:nvPicPr>
            <p:cNvPr id="500740" name="Picture 4" descr="sie_logo_petrol_rgb_2"/>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4536" y="267"/>
              <a:ext cx="1008" cy="202"/>
            </a:xfrm>
            <a:prstGeom prst="rect">
              <a:avLst/>
            </a:prstGeom>
            <a:noFill/>
            <a:extLst>
              <a:ext uri="{909E8E84-426E-40dd-AFC4-6F175D3DCCD1}">
                <a14:hiddenFill xmlns="" xmlns:a14="http://schemas.microsoft.com/office/drawing/2010/main">
                  <a:solidFill>
                    <a:srgbClr val="FFFFFF"/>
                  </a:solidFill>
                </a14:hiddenFill>
              </a:ext>
            </a:extLst>
          </p:spPr>
        </p:pic>
      </p:grpSp>
      <p:sp>
        <p:nvSpPr>
          <p:cNvPr id="500742" name="Text Box 6"/>
          <p:cNvSpPr txBox="1">
            <a:spLocks noChangeArrowheads="1"/>
          </p:cNvSpPr>
          <p:nvPr/>
        </p:nvSpPr>
        <p:spPr bwMode="auto">
          <a:xfrm>
            <a:off x="555625" y="6272213"/>
            <a:ext cx="8193088" cy="277812"/>
          </a:xfrm>
          <a:prstGeom prst="rect">
            <a:avLst/>
          </a:prstGeom>
          <a:solidFill>
            <a:schemeClr val="bg1">
              <a:alpha val="0"/>
            </a:schemeClr>
          </a:solidFill>
          <a:ln>
            <a:noFill/>
          </a:ln>
          <a:effectLst/>
        </p:spPr>
        <p:txBody>
          <a:bodyPr lIns="0" tIns="0" rIns="0" bIns="0" anchor="b"/>
          <a:lstStyle/>
          <a:p>
            <a:pPr algn="r"/>
            <a:r>
              <a:rPr lang="en-US" sz="1200" b="1" dirty="0">
                <a:solidFill>
                  <a:schemeClr val="bg2"/>
                </a:solidFill>
              </a:rPr>
              <a:t>© Siemens AG 2012. All rights reserved.</a:t>
            </a:r>
          </a:p>
        </p:txBody>
      </p:sp>
      <p:sp>
        <p:nvSpPr>
          <p:cNvPr id="9" name="Rectangle 5"/>
          <p:cNvSpPr>
            <a:spLocks noChangeArrowheads="1"/>
          </p:cNvSpPr>
          <p:nvPr/>
        </p:nvSpPr>
        <p:spPr bwMode="auto">
          <a:xfrm flipV="1">
            <a:off x="-97596" y="6368628"/>
            <a:ext cx="9241595" cy="489372"/>
          </a:xfrm>
          <a:prstGeom prst="rect">
            <a:avLst/>
          </a:prstGeom>
          <a:solidFill>
            <a:srgbClr val="AF235F"/>
          </a:solidFill>
          <a:ln>
            <a:noFill/>
          </a:ln>
          <a:effectLst/>
        </p:spPr>
        <p:txBody>
          <a:bodyPr wrap="none" anchor="ctr"/>
          <a:lstStyle/>
          <a:p>
            <a:endParaRPr lang="en-US"/>
          </a:p>
        </p:txBody>
      </p:sp>
      <p:sp>
        <p:nvSpPr>
          <p:cNvPr id="500743" name="Rectangle 7"/>
          <p:cNvSpPr>
            <a:spLocks noGrp="1" noChangeArrowheads="1"/>
          </p:cNvSpPr>
          <p:nvPr>
            <p:ph type="ctrTitle"/>
          </p:nvPr>
        </p:nvSpPr>
        <p:spPr/>
        <p:txBody>
          <a:bodyPr/>
          <a:lstStyle/>
          <a:p>
            <a:r>
              <a:rPr lang="en-GB" dirty="0"/>
              <a:t>Here comes the sun</a:t>
            </a:r>
            <a:br>
              <a:rPr lang="en-GB" dirty="0"/>
            </a:br>
            <a:r>
              <a:rPr lang="en-GB" dirty="0"/>
              <a:t>		</a:t>
            </a:r>
            <a:endParaRPr lang="en-US" dirty="0"/>
          </a:p>
        </p:txBody>
      </p:sp>
      <p:sp>
        <p:nvSpPr>
          <p:cNvPr id="8" name="Slide Number Placeholder 5"/>
          <p:cNvSpPr txBox="1">
            <a:spLocks/>
          </p:cNvSpPr>
          <p:nvPr/>
        </p:nvSpPr>
        <p:spPr>
          <a:xfrm>
            <a:off x="539552" y="6322020"/>
            <a:ext cx="2609924" cy="369888"/>
          </a:xfrm>
          <a:prstGeom prst="rect">
            <a:avLst/>
          </a:prstGeom>
        </p:spPr>
        <p:txBody>
          <a:bodyPr/>
          <a:lstStyle>
            <a:defPPr>
              <a:defRPr lang="de-DE"/>
            </a:defPPr>
            <a:lvl1pPr algn="l" rtl="0" fontAlgn="base">
              <a:spcBef>
                <a:spcPct val="50000"/>
              </a:spcBef>
              <a:spcAft>
                <a:spcPct val="0"/>
              </a:spcAft>
              <a:defRPr sz="2000" kern="1200">
                <a:solidFill>
                  <a:schemeClr val="tx1"/>
                </a:solidFill>
                <a:latin typeface="Arial" charset="0"/>
                <a:ea typeface="Geneva" charset="0"/>
                <a:cs typeface="+mn-cs"/>
              </a:defRPr>
            </a:lvl1pPr>
            <a:lvl2pPr marL="457200" algn="l" rtl="0" fontAlgn="base">
              <a:spcBef>
                <a:spcPct val="50000"/>
              </a:spcBef>
              <a:spcAft>
                <a:spcPct val="0"/>
              </a:spcAft>
              <a:defRPr sz="2000" kern="1200">
                <a:solidFill>
                  <a:schemeClr val="tx1"/>
                </a:solidFill>
                <a:latin typeface="Arial" charset="0"/>
                <a:ea typeface="Geneva" charset="0"/>
                <a:cs typeface="+mn-cs"/>
              </a:defRPr>
            </a:lvl2pPr>
            <a:lvl3pPr marL="914400" algn="l" rtl="0" fontAlgn="base">
              <a:spcBef>
                <a:spcPct val="50000"/>
              </a:spcBef>
              <a:spcAft>
                <a:spcPct val="0"/>
              </a:spcAft>
              <a:defRPr sz="2000" kern="1200">
                <a:solidFill>
                  <a:schemeClr val="tx1"/>
                </a:solidFill>
                <a:latin typeface="Arial" charset="0"/>
                <a:ea typeface="Geneva" charset="0"/>
                <a:cs typeface="+mn-cs"/>
              </a:defRPr>
            </a:lvl3pPr>
            <a:lvl4pPr marL="1371600" algn="l" rtl="0" fontAlgn="base">
              <a:spcBef>
                <a:spcPct val="50000"/>
              </a:spcBef>
              <a:spcAft>
                <a:spcPct val="0"/>
              </a:spcAft>
              <a:defRPr sz="2000" kern="1200">
                <a:solidFill>
                  <a:schemeClr val="tx1"/>
                </a:solidFill>
                <a:latin typeface="Arial" charset="0"/>
                <a:ea typeface="Geneva" charset="0"/>
                <a:cs typeface="+mn-cs"/>
              </a:defRPr>
            </a:lvl4pPr>
            <a:lvl5pPr marL="1828800" algn="l" rtl="0" fontAlgn="base">
              <a:spcBef>
                <a:spcPct val="50000"/>
              </a:spcBef>
              <a:spcAft>
                <a:spcPct val="0"/>
              </a:spcAft>
              <a:defRPr sz="2000" kern="1200">
                <a:solidFill>
                  <a:schemeClr val="tx1"/>
                </a:solidFill>
                <a:latin typeface="Arial" charset="0"/>
                <a:ea typeface="Geneva" charset="0"/>
                <a:cs typeface="+mn-cs"/>
              </a:defRPr>
            </a:lvl5pPr>
            <a:lvl6pPr marL="2286000" algn="l" defTabSz="457200" rtl="0" eaLnBrk="1" latinLnBrk="0" hangingPunct="1">
              <a:defRPr sz="2000" kern="1200">
                <a:solidFill>
                  <a:schemeClr val="tx1"/>
                </a:solidFill>
                <a:latin typeface="Arial" charset="0"/>
                <a:ea typeface="Geneva" charset="0"/>
                <a:cs typeface="+mn-cs"/>
              </a:defRPr>
            </a:lvl6pPr>
            <a:lvl7pPr marL="2743200" algn="l" defTabSz="457200" rtl="0" eaLnBrk="1" latinLnBrk="0" hangingPunct="1">
              <a:defRPr sz="2000" kern="1200">
                <a:solidFill>
                  <a:schemeClr val="tx1"/>
                </a:solidFill>
                <a:latin typeface="Arial" charset="0"/>
                <a:ea typeface="Geneva" charset="0"/>
                <a:cs typeface="+mn-cs"/>
              </a:defRPr>
            </a:lvl7pPr>
            <a:lvl8pPr marL="3200400" algn="l" defTabSz="457200" rtl="0" eaLnBrk="1" latinLnBrk="0" hangingPunct="1">
              <a:defRPr sz="2000" kern="1200">
                <a:solidFill>
                  <a:schemeClr val="tx1"/>
                </a:solidFill>
                <a:latin typeface="Arial" charset="0"/>
                <a:ea typeface="Geneva" charset="0"/>
                <a:cs typeface="+mn-cs"/>
              </a:defRPr>
            </a:lvl8pPr>
            <a:lvl9pPr marL="3657600" algn="l" defTabSz="457200" rtl="0" eaLnBrk="1" latinLnBrk="0" hangingPunct="1">
              <a:defRPr sz="2000" kern="1200">
                <a:solidFill>
                  <a:schemeClr val="tx1"/>
                </a:solidFill>
                <a:latin typeface="Arial" charset="0"/>
                <a:ea typeface="Geneva" charset="0"/>
                <a:cs typeface="+mn-cs"/>
              </a:defRPr>
            </a:lvl9pPr>
          </a:lstStyle>
          <a:p>
            <a:endParaRPr lang="en-US" sz="1200" dirty="0">
              <a:solidFill>
                <a:schemeClr val="bg2"/>
              </a:solidFill>
            </a:endParaRPr>
          </a:p>
        </p:txBody>
      </p:sp>
      <p:sp>
        <p:nvSpPr>
          <p:cNvPr id="10" name="Text Box 6"/>
          <p:cNvSpPr txBox="1">
            <a:spLocks noChangeArrowheads="1"/>
          </p:cNvSpPr>
          <p:nvPr/>
        </p:nvSpPr>
        <p:spPr bwMode="auto">
          <a:xfrm>
            <a:off x="555625" y="6414889"/>
            <a:ext cx="8193088" cy="277812"/>
          </a:xfrm>
          <a:prstGeom prst="rect">
            <a:avLst/>
          </a:prstGeom>
          <a:solidFill>
            <a:schemeClr val="bg1">
              <a:alpha val="0"/>
            </a:schemeClr>
          </a:solidFill>
          <a:ln>
            <a:noFill/>
          </a:ln>
          <a:effectLst/>
        </p:spPr>
        <p:txBody>
          <a:bodyPr lIns="0" tIns="0" rIns="0" bIns="0" anchor="b"/>
          <a:lstStyle/>
          <a:p>
            <a:pPr algn="r"/>
            <a:r>
              <a:rPr lang="en-US" sz="1200" b="1" dirty="0">
                <a:solidFill>
                  <a:schemeClr val="bg2"/>
                </a:solidFill>
              </a:rPr>
              <a:t>© Siemens AG 2012. All rights reserved.</a:t>
            </a:r>
          </a:p>
        </p:txBody>
      </p:sp>
      <p:sp>
        <p:nvSpPr>
          <p:cNvPr id="11" name="Slide Number Placeholder 5"/>
          <p:cNvSpPr txBox="1">
            <a:spLocks/>
          </p:cNvSpPr>
          <p:nvPr/>
        </p:nvSpPr>
        <p:spPr>
          <a:xfrm>
            <a:off x="539552" y="6464696"/>
            <a:ext cx="2609924" cy="369888"/>
          </a:xfrm>
          <a:prstGeom prst="rect">
            <a:avLst/>
          </a:prstGeom>
        </p:spPr>
        <p:txBody>
          <a:bodyPr/>
          <a:lstStyle>
            <a:defPPr>
              <a:defRPr lang="de-DE"/>
            </a:defPPr>
            <a:lvl1pPr algn="l" rtl="0" fontAlgn="base">
              <a:spcBef>
                <a:spcPct val="50000"/>
              </a:spcBef>
              <a:spcAft>
                <a:spcPct val="0"/>
              </a:spcAft>
              <a:defRPr sz="2000" kern="1200">
                <a:solidFill>
                  <a:schemeClr val="tx1"/>
                </a:solidFill>
                <a:latin typeface="Arial" charset="0"/>
                <a:ea typeface="Geneva" charset="0"/>
                <a:cs typeface="+mn-cs"/>
              </a:defRPr>
            </a:lvl1pPr>
            <a:lvl2pPr marL="457200" algn="l" rtl="0" fontAlgn="base">
              <a:spcBef>
                <a:spcPct val="50000"/>
              </a:spcBef>
              <a:spcAft>
                <a:spcPct val="0"/>
              </a:spcAft>
              <a:defRPr sz="2000" kern="1200">
                <a:solidFill>
                  <a:schemeClr val="tx1"/>
                </a:solidFill>
                <a:latin typeface="Arial" charset="0"/>
                <a:ea typeface="Geneva" charset="0"/>
                <a:cs typeface="+mn-cs"/>
              </a:defRPr>
            </a:lvl2pPr>
            <a:lvl3pPr marL="914400" algn="l" rtl="0" fontAlgn="base">
              <a:spcBef>
                <a:spcPct val="50000"/>
              </a:spcBef>
              <a:spcAft>
                <a:spcPct val="0"/>
              </a:spcAft>
              <a:defRPr sz="2000" kern="1200">
                <a:solidFill>
                  <a:schemeClr val="tx1"/>
                </a:solidFill>
                <a:latin typeface="Arial" charset="0"/>
                <a:ea typeface="Geneva" charset="0"/>
                <a:cs typeface="+mn-cs"/>
              </a:defRPr>
            </a:lvl3pPr>
            <a:lvl4pPr marL="1371600" algn="l" rtl="0" fontAlgn="base">
              <a:spcBef>
                <a:spcPct val="50000"/>
              </a:spcBef>
              <a:spcAft>
                <a:spcPct val="0"/>
              </a:spcAft>
              <a:defRPr sz="2000" kern="1200">
                <a:solidFill>
                  <a:schemeClr val="tx1"/>
                </a:solidFill>
                <a:latin typeface="Arial" charset="0"/>
                <a:ea typeface="Geneva" charset="0"/>
                <a:cs typeface="+mn-cs"/>
              </a:defRPr>
            </a:lvl4pPr>
            <a:lvl5pPr marL="1828800" algn="l" rtl="0" fontAlgn="base">
              <a:spcBef>
                <a:spcPct val="50000"/>
              </a:spcBef>
              <a:spcAft>
                <a:spcPct val="0"/>
              </a:spcAft>
              <a:defRPr sz="2000" kern="1200">
                <a:solidFill>
                  <a:schemeClr val="tx1"/>
                </a:solidFill>
                <a:latin typeface="Arial" charset="0"/>
                <a:ea typeface="Geneva" charset="0"/>
                <a:cs typeface="+mn-cs"/>
              </a:defRPr>
            </a:lvl5pPr>
            <a:lvl6pPr marL="2286000" algn="l" defTabSz="457200" rtl="0" eaLnBrk="1" latinLnBrk="0" hangingPunct="1">
              <a:defRPr sz="2000" kern="1200">
                <a:solidFill>
                  <a:schemeClr val="tx1"/>
                </a:solidFill>
                <a:latin typeface="Arial" charset="0"/>
                <a:ea typeface="Geneva" charset="0"/>
                <a:cs typeface="+mn-cs"/>
              </a:defRPr>
            </a:lvl6pPr>
            <a:lvl7pPr marL="2743200" algn="l" defTabSz="457200" rtl="0" eaLnBrk="1" latinLnBrk="0" hangingPunct="1">
              <a:defRPr sz="2000" kern="1200">
                <a:solidFill>
                  <a:schemeClr val="tx1"/>
                </a:solidFill>
                <a:latin typeface="Arial" charset="0"/>
                <a:ea typeface="Geneva" charset="0"/>
                <a:cs typeface="+mn-cs"/>
              </a:defRPr>
            </a:lvl7pPr>
            <a:lvl8pPr marL="3200400" algn="l" defTabSz="457200" rtl="0" eaLnBrk="1" latinLnBrk="0" hangingPunct="1">
              <a:defRPr sz="2000" kern="1200">
                <a:solidFill>
                  <a:schemeClr val="tx1"/>
                </a:solidFill>
                <a:latin typeface="Arial" charset="0"/>
                <a:ea typeface="Geneva" charset="0"/>
                <a:cs typeface="+mn-cs"/>
              </a:defRPr>
            </a:lvl8pPr>
            <a:lvl9pPr marL="3657600" algn="l" defTabSz="457200" rtl="0" eaLnBrk="1" latinLnBrk="0" hangingPunct="1">
              <a:defRPr sz="2000" kern="1200">
                <a:solidFill>
                  <a:schemeClr val="tx1"/>
                </a:solidFill>
                <a:latin typeface="Arial" charset="0"/>
                <a:ea typeface="Geneva" charset="0"/>
                <a:cs typeface="+mn-cs"/>
              </a:defRPr>
            </a:lvl9pPr>
          </a:lstStyle>
          <a:p>
            <a:r>
              <a:rPr lang="en-US" sz="1200" dirty="0" err="1">
                <a:solidFill>
                  <a:schemeClr val="bg2"/>
                </a:solidFill>
              </a:rPr>
              <a:t>www.siemens.co.uk</a:t>
            </a:r>
            <a:r>
              <a:rPr lang="en-US" sz="1200" dirty="0">
                <a:solidFill>
                  <a:schemeClr val="bg2"/>
                </a:solidFill>
              </a:rPr>
              <a:t>/education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a:blip r:embed="rId3"/>
          <a:stretch>
            <a:fillRect/>
          </a:stretch>
        </p:blipFill>
        <p:spPr>
          <a:xfrm>
            <a:off x="314424" y="260648"/>
            <a:ext cx="8839200" cy="977900"/>
          </a:xfrm>
          <a:prstGeom prst="rect">
            <a:avLst/>
          </a:prstGeom>
          <a:ln>
            <a:solidFill>
              <a:srgbClr val="949EAA"/>
            </a:solidFill>
          </a:ln>
        </p:spPr>
      </p:pic>
      <p:sp>
        <p:nvSpPr>
          <p:cNvPr id="13" name="Rectangle 2"/>
          <p:cNvSpPr txBox="1">
            <a:spLocks noChangeArrowheads="1"/>
          </p:cNvSpPr>
          <p:nvPr/>
        </p:nvSpPr>
        <p:spPr bwMode="auto">
          <a:xfrm>
            <a:off x="539750" y="243111"/>
            <a:ext cx="6140450" cy="809625"/>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FAA26D3D-D897-4be2-8F04-BA451C77F1D7}">
              <ma14:placeholderFlag xmlns="" xmlns:ma14="http://schemas.microsoft.com/office/mac/drawingml/2011/main" val="1"/>
            </a:ext>
          </a:extLst>
        </p:spPr>
        <p:txBody>
          <a:bodyPr vert="horz" wrap="square" lIns="0" tIns="0" rIns="0" bIns="0" numCol="1" anchor="b" anchorCtr="0" compatLnSpc="1">
            <a:prstTxWarp prst="textNoShape">
              <a:avLst/>
            </a:prstTxWarp>
          </a:bodyPr>
          <a:lstStyle>
            <a:lvl1pPr algn="l" rtl="0" eaLnBrk="1" fontAlgn="base" hangingPunct="1">
              <a:spcBef>
                <a:spcPct val="0"/>
              </a:spcBef>
              <a:spcAft>
                <a:spcPct val="0"/>
              </a:spcAft>
              <a:defRPr sz="2000" b="1">
                <a:solidFill>
                  <a:schemeClr val="tx1"/>
                </a:solidFill>
                <a:latin typeface="+mj-lt"/>
                <a:ea typeface="+mj-ea"/>
                <a:cs typeface="+mj-cs"/>
              </a:defRPr>
            </a:lvl1pPr>
            <a:lvl2pPr algn="l" rtl="0" eaLnBrk="1" fontAlgn="base" hangingPunct="1">
              <a:spcBef>
                <a:spcPct val="0"/>
              </a:spcBef>
              <a:spcAft>
                <a:spcPct val="0"/>
              </a:spcAft>
              <a:defRPr sz="2000" b="1">
                <a:solidFill>
                  <a:schemeClr val="tx1"/>
                </a:solidFill>
                <a:latin typeface="Arial" charset="0"/>
                <a:ea typeface="Geneva" charset="0"/>
              </a:defRPr>
            </a:lvl2pPr>
            <a:lvl3pPr algn="l" rtl="0" eaLnBrk="1" fontAlgn="base" hangingPunct="1">
              <a:spcBef>
                <a:spcPct val="0"/>
              </a:spcBef>
              <a:spcAft>
                <a:spcPct val="0"/>
              </a:spcAft>
              <a:defRPr sz="2000" b="1">
                <a:solidFill>
                  <a:schemeClr val="tx1"/>
                </a:solidFill>
                <a:latin typeface="Arial" charset="0"/>
                <a:ea typeface="Geneva" charset="0"/>
              </a:defRPr>
            </a:lvl3pPr>
            <a:lvl4pPr algn="l" rtl="0" eaLnBrk="1" fontAlgn="base" hangingPunct="1">
              <a:spcBef>
                <a:spcPct val="0"/>
              </a:spcBef>
              <a:spcAft>
                <a:spcPct val="0"/>
              </a:spcAft>
              <a:defRPr sz="2000" b="1">
                <a:solidFill>
                  <a:schemeClr val="tx1"/>
                </a:solidFill>
                <a:latin typeface="Arial" charset="0"/>
                <a:ea typeface="Geneva" charset="0"/>
              </a:defRPr>
            </a:lvl4pPr>
            <a:lvl5pPr algn="l" rtl="0" eaLnBrk="1" fontAlgn="base" hangingPunct="1">
              <a:spcBef>
                <a:spcPct val="0"/>
              </a:spcBef>
              <a:spcAft>
                <a:spcPct val="0"/>
              </a:spcAft>
              <a:defRPr sz="2000" b="1">
                <a:solidFill>
                  <a:schemeClr val="tx1"/>
                </a:solidFill>
                <a:latin typeface="Arial" charset="0"/>
                <a:ea typeface="Geneva" charset="0"/>
              </a:defRPr>
            </a:lvl5pPr>
            <a:lvl6pPr marL="457200" algn="l" rtl="0" eaLnBrk="1" fontAlgn="base" hangingPunct="1">
              <a:spcBef>
                <a:spcPct val="0"/>
              </a:spcBef>
              <a:spcAft>
                <a:spcPct val="0"/>
              </a:spcAft>
              <a:defRPr sz="2000" b="1">
                <a:solidFill>
                  <a:schemeClr val="tx1"/>
                </a:solidFill>
                <a:latin typeface="Arial" charset="0"/>
                <a:ea typeface="Geneva" charset="0"/>
              </a:defRPr>
            </a:lvl6pPr>
            <a:lvl7pPr marL="914400" algn="l" rtl="0" eaLnBrk="1" fontAlgn="base" hangingPunct="1">
              <a:spcBef>
                <a:spcPct val="0"/>
              </a:spcBef>
              <a:spcAft>
                <a:spcPct val="0"/>
              </a:spcAft>
              <a:defRPr sz="2000" b="1">
                <a:solidFill>
                  <a:schemeClr val="tx1"/>
                </a:solidFill>
                <a:latin typeface="Arial" charset="0"/>
                <a:ea typeface="Geneva" charset="0"/>
              </a:defRPr>
            </a:lvl7pPr>
            <a:lvl8pPr marL="1371600" algn="l" rtl="0" eaLnBrk="1" fontAlgn="base" hangingPunct="1">
              <a:spcBef>
                <a:spcPct val="0"/>
              </a:spcBef>
              <a:spcAft>
                <a:spcPct val="0"/>
              </a:spcAft>
              <a:defRPr sz="2000" b="1">
                <a:solidFill>
                  <a:schemeClr val="tx1"/>
                </a:solidFill>
                <a:latin typeface="Arial" charset="0"/>
                <a:ea typeface="Geneva" charset="0"/>
              </a:defRPr>
            </a:lvl8pPr>
            <a:lvl9pPr marL="1828800" algn="l" rtl="0" eaLnBrk="1" fontAlgn="base" hangingPunct="1">
              <a:spcBef>
                <a:spcPct val="0"/>
              </a:spcBef>
              <a:spcAft>
                <a:spcPct val="0"/>
              </a:spcAft>
              <a:defRPr sz="2000" b="1">
                <a:solidFill>
                  <a:schemeClr val="tx1"/>
                </a:solidFill>
                <a:latin typeface="Arial" charset="0"/>
                <a:ea typeface="Geneva" charset="0"/>
              </a:defRPr>
            </a:lvl9pPr>
          </a:lstStyle>
          <a:p>
            <a:r>
              <a:rPr lang="en-US" dirty="0">
                <a:solidFill>
                  <a:srgbClr val="AF235F"/>
                </a:solidFill>
              </a:rPr>
              <a:t>Here comes the sun</a:t>
            </a:r>
            <a:endParaRPr lang="en-GB" dirty="0">
              <a:solidFill>
                <a:srgbClr val="AF235F"/>
              </a:solidFill>
            </a:endParaRPr>
          </a:p>
        </p:txBody>
      </p:sp>
      <p:sp>
        <p:nvSpPr>
          <p:cNvPr id="408579" name="Rectangle 3"/>
          <p:cNvSpPr>
            <a:spLocks noGrp="1" noChangeArrowheads="1"/>
          </p:cNvSpPr>
          <p:nvPr>
            <p:ph type="body" sz="half" idx="1"/>
          </p:nvPr>
        </p:nvSpPr>
        <p:spPr>
          <a:xfrm>
            <a:off x="539750" y="1590675"/>
            <a:ext cx="7848674" cy="4681538"/>
          </a:xfrm>
        </p:spPr>
        <p:txBody>
          <a:bodyPr/>
          <a:lstStyle/>
          <a:p>
            <a:pPr marL="0" indent="0">
              <a:buNone/>
            </a:pPr>
            <a:r>
              <a:rPr lang="en-GB" sz="2000" b="1" dirty="0">
                <a:solidFill>
                  <a:srgbClr val="AF235F"/>
                </a:solidFill>
                <a:latin typeface="+mj-lt"/>
              </a:rPr>
              <a:t>Overall learning objectives:</a:t>
            </a:r>
          </a:p>
          <a:p>
            <a:pPr marL="285750" indent="-285750">
              <a:buFont typeface="Arial" pitchFamily="34" charset="0"/>
              <a:buChar char="•"/>
            </a:pPr>
            <a:endParaRPr lang="en-GB" sz="1800" dirty="0"/>
          </a:p>
          <a:p>
            <a:pPr marL="285750" indent="-285750">
              <a:buClr>
                <a:srgbClr val="AF235F"/>
              </a:buClr>
              <a:buFont typeface="Wingdings" pitchFamily="2" charset="2"/>
              <a:buChar char="§"/>
            </a:pPr>
            <a:r>
              <a:rPr lang="en-GB" sz="1800" dirty="0"/>
              <a:t>Gathering and tabulating data, monitoring it to support analysis and applying it to justify arguments.</a:t>
            </a:r>
          </a:p>
          <a:p>
            <a:pPr marL="285750" indent="-285750">
              <a:buClr>
                <a:srgbClr val="AF235F"/>
              </a:buClr>
              <a:buFont typeface="Wingdings" pitchFamily="2" charset="2"/>
              <a:buChar char="§"/>
            </a:pPr>
            <a:endParaRPr lang="en-GB" sz="1800" dirty="0"/>
          </a:p>
          <a:p>
            <a:pPr marL="285750" indent="-285750">
              <a:buClr>
                <a:srgbClr val="AF235F"/>
              </a:buClr>
              <a:buFont typeface="Wingdings" pitchFamily="2" charset="2"/>
              <a:buChar char="§"/>
            </a:pPr>
            <a:r>
              <a:rPr lang="en-GB" sz="1800" dirty="0"/>
              <a:t>Understanding the process of energy transfer, explaining the operation of internal combustion and photovoltaic cells and applying understanding to propose how clean technologies can be promoted.</a:t>
            </a:r>
          </a:p>
          <a:p>
            <a:pPr marL="285750" indent="-285750">
              <a:buClr>
                <a:srgbClr val="AF235F"/>
              </a:buClr>
              <a:buFont typeface="Wingdings" pitchFamily="2" charset="2"/>
              <a:buChar char="§"/>
            </a:pPr>
            <a:endParaRPr lang="en-GB" sz="1800" dirty="0"/>
          </a:p>
          <a:p>
            <a:pPr marL="285750" indent="-285750">
              <a:buClr>
                <a:srgbClr val="AF235F"/>
              </a:buClr>
              <a:buFont typeface="Wingdings" pitchFamily="2" charset="2"/>
              <a:buChar char="§"/>
            </a:pPr>
            <a:r>
              <a:rPr lang="en-GB" sz="1800" dirty="0"/>
              <a:t>Understanding technical and social systems, comparing alternative solutions and evaluating their fitness for purpose.</a:t>
            </a:r>
          </a:p>
          <a:p>
            <a:pPr>
              <a:buClr>
                <a:srgbClr val="AF235F"/>
              </a:buClr>
            </a:pPr>
            <a:endParaRPr lang="en-GB" sz="1800" dirty="0"/>
          </a:p>
        </p:txBody>
      </p:sp>
      <p:sp>
        <p:nvSpPr>
          <p:cNvPr id="10" name="Slide Number Placeholder 5"/>
          <p:cNvSpPr>
            <a:spLocks noGrp="1"/>
          </p:cNvSpPr>
          <p:nvPr>
            <p:ph type="sldNum" sz="quarter" idx="12"/>
          </p:nvPr>
        </p:nvSpPr>
        <p:spPr>
          <a:xfrm>
            <a:off x="454844" y="6488113"/>
            <a:ext cx="877888" cy="273050"/>
          </a:xfrm>
        </p:spPr>
        <p:txBody>
          <a:bodyPr/>
          <a:lstStyle/>
          <a:p>
            <a:r>
              <a:rPr lang="en-US" sz="1200" dirty="0">
                <a:solidFill>
                  <a:srgbClr val="AF235F"/>
                </a:solidFill>
              </a:rPr>
              <a:t>Page </a:t>
            </a:r>
            <a:fld id="{BB3272F9-C649-F34A-82EE-982F85F04578}" type="slidenum">
              <a:rPr lang="en-US" sz="1200">
                <a:solidFill>
                  <a:srgbClr val="AF235F"/>
                </a:solidFill>
              </a:rPr>
              <a:pPr/>
              <a:t>2</a:t>
            </a:fld>
            <a:endParaRPr lang="en-US" sz="1200" dirty="0">
              <a:solidFill>
                <a:srgbClr val="AF235F"/>
              </a:solidFill>
            </a:endParaRPr>
          </a:p>
        </p:txBody>
      </p:sp>
      <p:sp>
        <p:nvSpPr>
          <p:cNvPr id="9" name="Slide Number Placeholder 5"/>
          <p:cNvSpPr txBox="1">
            <a:spLocks/>
          </p:cNvSpPr>
          <p:nvPr/>
        </p:nvSpPr>
        <p:spPr>
          <a:xfrm>
            <a:off x="1259632" y="6488113"/>
            <a:ext cx="3618036" cy="369888"/>
          </a:xfrm>
          <a:prstGeom prst="rect">
            <a:avLst/>
          </a:prstGeom>
        </p:spPr>
        <p:txBody>
          <a:bodyPr/>
          <a:lstStyle>
            <a:defPPr>
              <a:defRPr lang="de-DE"/>
            </a:defPPr>
            <a:lvl1pPr algn="l" rtl="0" fontAlgn="base">
              <a:spcBef>
                <a:spcPct val="50000"/>
              </a:spcBef>
              <a:spcAft>
                <a:spcPct val="0"/>
              </a:spcAft>
              <a:defRPr sz="2000" kern="1200">
                <a:solidFill>
                  <a:schemeClr val="tx1"/>
                </a:solidFill>
                <a:latin typeface="Arial" charset="0"/>
                <a:ea typeface="Geneva" charset="0"/>
                <a:cs typeface="+mn-cs"/>
              </a:defRPr>
            </a:lvl1pPr>
            <a:lvl2pPr marL="457200" algn="l" rtl="0" fontAlgn="base">
              <a:spcBef>
                <a:spcPct val="50000"/>
              </a:spcBef>
              <a:spcAft>
                <a:spcPct val="0"/>
              </a:spcAft>
              <a:defRPr sz="2000" kern="1200">
                <a:solidFill>
                  <a:schemeClr val="tx1"/>
                </a:solidFill>
                <a:latin typeface="Arial" charset="0"/>
                <a:ea typeface="Geneva" charset="0"/>
                <a:cs typeface="+mn-cs"/>
              </a:defRPr>
            </a:lvl2pPr>
            <a:lvl3pPr marL="914400" algn="l" rtl="0" fontAlgn="base">
              <a:spcBef>
                <a:spcPct val="50000"/>
              </a:spcBef>
              <a:spcAft>
                <a:spcPct val="0"/>
              </a:spcAft>
              <a:defRPr sz="2000" kern="1200">
                <a:solidFill>
                  <a:schemeClr val="tx1"/>
                </a:solidFill>
                <a:latin typeface="Arial" charset="0"/>
                <a:ea typeface="Geneva" charset="0"/>
                <a:cs typeface="+mn-cs"/>
              </a:defRPr>
            </a:lvl3pPr>
            <a:lvl4pPr marL="1371600" algn="l" rtl="0" fontAlgn="base">
              <a:spcBef>
                <a:spcPct val="50000"/>
              </a:spcBef>
              <a:spcAft>
                <a:spcPct val="0"/>
              </a:spcAft>
              <a:defRPr sz="2000" kern="1200">
                <a:solidFill>
                  <a:schemeClr val="tx1"/>
                </a:solidFill>
                <a:latin typeface="Arial" charset="0"/>
                <a:ea typeface="Geneva" charset="0"/>
                <a:cs typeface="+mn-cs"/>
              </a:defRPr>
            </a:lvl4pPr>
            <a:lvl5pPr marL="1828800" algn="l" rtl="0" fontAlgn="base">
              <a:spcBef>
                <a:spcPct val="50000"/>
              </a:spcBef>
              <a:spcAft>
                <a:spcPct val="0"/>
              </a:spcAft>
              <a:defRPr sz="2000" kern="1200">
                <a:solidFill>
                  <a:schemeClr val="tx1"/>
                </a:solidFill>
                <a:latin typeface="Arial" charset="0"/>
                <a:ea typeface="Geneva" charset="0"/>
                <a:cs typeface="+mn-cs"/>
              </a:defRPr>
            </a:lvl5pPr>
            <a:lvl6pPr marL="2286000" algn="l" defTabSz="457200" rtl="0" eaLnBrk="1" latinLnBrk="0" hangingPunct="1">
              <a:defRPr sz="2000" kern="1200">
                <a:solidFill>
                  <a:schemeClr val="tx1"/>
                </a:solidFill>
                <a:latin typeface="Arial" charset="0"/>
                <a:ea typeface="Geneva" charset="0"/>
                <a:cs typeface="+mn-cs"/>
              </a:defRPr>
            </a:lvl6pPr>
            <a:lvl7pPr marL="2743200" algn="l" defTabSz="457200" rtl="0" eaLnBrk="1" latinLnBrk="0" hangingPunct="1">
              <a:defRPr sz="2000" kern="1200">
                <a:solidFill>
                  <a:schemeClr val="tx1"/>
                </a:solidFill>
                <a:latin typeface="Arial" charset="0"/>
                <a:ea typeface="Geneva" charset="0"/>
                <a:cs typeface="+mn-cs"/>
              </a:defRPr>
            </a:lvl7pPr>
            <a:lvl8pPr marL="3200400" algn="l" defTabSz="457200" rtl="0" eaLnBrk="1" latinLnBrk="0" hangingPunct="1">
              <a:defRPr sz="2000" kern="1200">
                <a:solidFill>
                  <a:schemeClr val="tx1"/>
                </a:solidFill>
                <a:latin typeface="Arial" charset="0"/>
                <a:ea typeface="Geneva" charset="0"/>
                <a:cs typeface="+mn-cs"/>
              </a:defRPr>
            </a:lvl8pPr>
            <a:lvl9pPr marL="3657600" algn="l" defTabSz="457200" rtl="0" eaLnBrk="1" latinLnBrk="0" hangingPunct="1">
              <a:defRPr sz="2000" kern="1200">
                <a:solidFill>
                  <a:schemeClr val="tx1"/>
                </a:solidFill>
                <a:latin typeface="Arial" charset="0"/>
                <a:ea typeface="Geneva" charset="0"/>
                <a:cs typeface="+mn-cs"/>
              </a:defRPr>
            </a:lvl9pPr>
          </a:lstStyle>
          <a:p>
            <a:r>
              <a:rPr lang="en-US" sz="1200" dirty="0">
                <a:solidFill>
                  <a:srgbClr val="AF235F"/>
                </a:solidFill>
              </a:rPr>
              <a:t>Introduction: Here comes the sun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a:blip r:embed="rId3"/>
          <a:stretch>
            <a:fillRect/>
          </a:stretch>
        </p:blipFill>
        <p:spPr>
          <a:xfrm>
            <a:off x="314424" y="260648"/>
            <a:ext cx="8839200" cy="977900"/>
          </a:xfrm>
          <a:prstGeom prst="rect">
            <a:avLst/>
          </a:prstGeom>
          <a:ln>
            <a:solidFill>
              <a:srgbClr val="949EAA"/>
            </a:solidFill>
          </a:ln>
        </p:spPr>
      </p:pic>
      <p:sp>
        <p:nvSpPr>
          <p:cNvPr id="13" name="Rectangle 2"/>
          <p:cNvSpPr txBox="1">
            <a:spLocks noChangeArrowheads="1"/>
          </p:cNvSpPr>
          <p:nvPr/>
        </p:nvSpPr>
        <p:spPr bwMode="auto">
          <a:xfrm>
            <a:off x="539750" y="243111"/>
            <a:ext cx="6140450" cy="809625"/>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FAA26D3D-D897-4be2-8F04-BA451C77F1D7}">
              <ma14:placeholderFlag xmlns="" xmlns:ma14="http://schemas.microsoft.com/office/mac/drawingml/2011/main" val="1"/>
            </a:ext>
          </a:extLst>
        </p:spPr>
        <p:txBody>
          <a:bodyPr vert="horz" wrap="square" lIns="0" tIns="0" rIns="0" bIns="0" numCol="1" anchor="b" anchorCtr="0" compatLnSpc="1">
            <a:prstTxWarp prst="textNoShape">
              <a:avLst/>
            </a:prstTxWarp>
          </a:bodyPr>
          <a:lstStyle>
            <a:lvl1pPr algn="l" rtl="0" eaLnBrk="1" fontAlgn="base" hangingPunct="1">
              <a:spcBef>
                <a:spcPct val="0"/>
              </a:spcBef>
              <a:spcAft>
                <a:spcPct val="0"/>
              </a:spcAft>
              <a:defRPr sz="2000" b="1">
                <a:solidFill>
                  <a:schemeClr val="tx1"/>
                </a:solidFill>
                <a:latin typeface="+mj-lt"/>
                <a:ea typeface="+mj-ea"/>
                <a:cs typeface="+mj-cs"/>
              </a:defRPr>
            </a:lvl1pPr>
            <a:lvl2pPr algn="l" rtl="0" eaLnBrk="1" fontAlgn="base" hangingPunct="1">
              <a:spcBef>
                <a:spcPct val="0"/>
              </a:spcBef>
              <a:spcAft>
                <a:spcPct val="0"/>
              </a:spcAft>
              <a:defRPr sz="2000" b="1">
                <a:solidFill>
                  <a:schemeClr val="tx1"/>
                </a:solidFill>
                <a:latin typeface="Arial" charset="0"/>
                <a:ea typeface="Geneva" charset="0"/>
              </a:defRPr>
            </a:lvl2pPr>
            <a:lvl3pPr algn="l" rtl="0" eaLnBrk="1" fontAlgn="base" hangingPunct="1">
              <a:spcBef>
                <a:spcPct val="0"/>
              </a:spcBef>
              <a:spcAft>
                <a:spcPct val="0"/>
              </a:spcAft>
              <a:defRPr sz="2000" b="1">
                <a:solidFill>
                  <a:schemeClr val="tx1"/>
                </a:solidFill>
                <a:latin typeface="Arial" charset="0"/>
                <a:ea typeface="Geneva" charset="0"/>
              </a:defRPr>
            </a:lvl3pPr>
            <a:lvl4pPr algn="l" rtl="0" eaLnBrk="1" fontAlgn="base" hangingPunct="1">
              <a:spcBef>
                <a:spcPct val="0"/>
              </a:spcBef>
              <a:spcAft>
                <a:spcPct val="0"/>
              </a:spcAft>
              <a:defRPr sz="2000" b="1">
                <a:solidFill>
                  <a:schemeClr val="tx1"/>
                </a:solidFill>
                <a:latin typeface="Arial" charset="0"/>
                <a:ea typeface="Geneva" charset="0"/>
              </a:defRPr>
            </a:lvl4pPr>
            <a:lvl5pPr algn="l" rtl="0" eaLnBrk="1" fontAlgn="base" hangingPunct="1">
              <a:spcBef>
                <a:spcPct val="0"/>
              </a:spcBef>
              <a:spcAft>
                <a:spcPct val="0"/>
              </a:spcAft>
              <a:defRPr sz="2000" b="1">
                <a:solidFill>
                  <a:schemeClr val="tx1"/>
                </a:solidFill>
                <a:latin typeface="Arial" charset="0"/>
                <a:ea typeface="Geneva" charset="0"/>
              </a:defRPr>
            </a:lvl5pPr>
            <a:lvl6pPr marL="457200" algn="l" rtl="0" eaLnBrk="1" fontAlgn="base" hangingPunct="1">
              <a:spcBef>
                <a:spcPct val="0"/>
              </a:spcBef>
              <a:spcAft>
                <a:spcPct val="0"/>
              </a:spcAft>
              <a:defRPr sz="2000" b="1">
                <a:solidFill>
                  <a:schemeClr val="tx1"/>
                </a:solidFill>
                <a:latin typeface="Arial" charset="0"/>
                <a:ea typeface="Geneva" charset="0"/>
              </a:defRPr>
            </a:lvl6pPr>
            <a:lvl7pPr marL="914400" algn="l" rtl="0" eaLnBrk="1" fontAlgn="base" hangingPunct="1">
              <a:spcBef>
                <a:spcPct val="0"/>
              </a:spcBef>
              <a:spcAft>
                <a:spcPct val="0"/>
              </a:spcAft>
              <a:defRPr sz="2000" b="1">
                <a:solidFill>
                  <a:schemeClr val="tx1"/>
                </a:solidFill>
                <a:latin typeface="Arial" charset="0"/>
                <a:ea typeface="Geneva" charset="0"/>
              </a:defRPr>
            </a:lvl7pPr>
            <a:lvl8pPr marL="1371600" algn="l" rtl="0" eaLnBrk="1" fontAlgn="base" hangingPunct="1">
              <a:spcBef>
                <a:spcPct val="0"/>
              </a:spcBef>
              <a:spcAft>
                <a:spcPct val="0"/>
              </a:spcAft>
              <a:defRPr sz="2000" b="1">
                <a:solidFill>
                  <a:schemeClr val="tx1"/>
                </a:solidFill>
                <a:latin typeface="Arial" charset="0"/>
                <a:ea typeface="Geneva" charset="0"/>
              </a:defRPr>
            </a:lvl8pPr>
            <a:lvl9pPr marL="1828800" algn="l" rtl="0" eaLnBrk="1" fontAlgn="base" hangingPunct="1">
              <a:spcBef>
                <a:spcPct val="0"/>
              </a:spcBef>
              <a:spcAft>
                <a:spcPct val="0"/>
              </a:spcAft>
              <a:defRPr sz="2000" b="1">
                <a:solidFill>
                  <a:schemeClr val="tx1"/>
                </a:solidFill>
                <a:latin typeface="Arial" charset="0"/>
                <a:ea typeface="Geneva" charset="0"/>
              </a:defRPr>
            </a:lvl9pPr>
          </a:lstStyle>
          <a:p>
            <a:r>
              <a:rPr lang="en-US" dirty="0">
                <a:solidFill>
                  <a:srgbClr val="AF235F"/>
                </a:solidFill>
              </a:rPr>
              <a:t>Here comes the sun</a:t>
            </a:r>
            <a:endParaRPr lang="en-GB" dirty="0">
              <a:solidFill>
                <a:srgbClr val="AF235F"/>
              </a:solidFill>
            </a:endParaRPr>
          </a:p>
        </p:txBody>
      </p:sp>
      <p:sp>
        <p:nvSpPr>
          <p:cNvPr id="408579" name="Rectangle 3"/>
          <p:cNvSpPr>
            <a:spLocks noGrp="1" noChangeArrowheads="1"/>
          </p:cNvSpPr>
          <p:nvPr>
            <p:ph type="body" sz="half" idx="1"/>
          </p:nvPr>
        </p:nvSpPr>
        <p:spPr>
          <a:xfrm>
            <a:off x="539750" y="1590675"/>
            <a:ext cx="7848674" cy="4681538"/>
          </a:xfrm>
        </p:spPr>
        <p:txBody>
          <a:bodyPr/>
          <a:lstStyle/>
          <a:p>
            <a:endParaRPr lang="en-US" sz="1800" dirty="0"/>
          </a:p>
          <a:p>
            <a:pPr marL="0" indent="0">
              <a:buNone/>
            </a:pPr>
            <a:r>
              <a:rPr lang="en-GB" sz="2000" b="1" dirty="0">
                <a:solidFill>
                  <a:srgbClr val="AF235F"/>
                </a:solidFill>
                <a:latin typeface="+mj-lt"/>
              </a:rPr>
              <a:t>Overall learning outcomes:</a:t>
            </a:r>
          </a:p>
          <a:p>
            <a:pPr marL="285750" indent="-285750">
              <a:buClr>
                <a:srgbClr val="AF235F"/>
              </a:buClr>
              <a:buFont typeface="Wingdings" pitchFamily="2" charset="2"/>
              <a:buChar char="§"/>
            </a:pPr>
            <a:endParaRPr lang="en-GB" sz="1800" dirty="0"/>
          </a:p>
          <a:p>
            <a:pPr marL="285750" indent="-285750">
              <a:buClr>
                <a:srgbClr val="AF235F"/>
              </a:buClr>
              <a:buFont typeface="Wingdings" pitchFamily="2" charset="2"/>
              <a:buChar char="§"/>
            </a:pPr>
            <a:r>
              <a:rPr lang="en-GB" sz="1800" dirty="0"/>
              <a:t>Gathered evidence and justified recommendations for different energy supplies.</a:t>
            </a:r>
          </a:p>
          <a:p>
            <a:pPr marL="285750" indent="-285750">
              <a:buClr>
                <a:srgbClr val="AF235F"/>
              </a:buClr>
              <a:buFont typeface="Wingdings" pitchFamily="2" charset="2"/>
              <a:buChar char="§"/>
            </a:pPr>
            <a:endParaRPr lang="en-GB" sz="1800" dirty="0"/>
          </a:p>
          <a:p>
            <a:pPr marL="285750" indent="-285750">
              <a:buClr>
                <a:srgbClr val="AF235F"/>
              </a:buClr>
              <a:buFont typeface="Wingdings" pitchFamily="2" charset="2"/>
              <a:buChar char="§"/>
            </a:pPr>
            <a:r>
              <a:rPr lang="en-GB" sz="1800" dirty="0"/>
              <a:t>Propose how a move to the use of more sustainable energy sources can be encouraged.</a:t>
            </a:r>
          </a:p>
        </p:txBody>
      </p:sp>
      <p:sp>
        <p:nvSpPr>
          <p:cNvPr id="10" name="Slide Number Placeholder 5"/>
          <p:cNvSpPr>
            <a:spLocks noGrp="1"/>
          </p:cNvSpPr>
          <p:nvPr>
            <p:ph type="sldNum" sz="quarter" idx="12"/>
          </p:nvPr>
        </p:nvSpPr>
        <p:spPr>
          <a:xfrm>
            <a:off x="454844" y="6488113"/>
            <a:ext cx="877888" cy="273050"/>
          </a:xfrm>
        </p:spPr>
        <p:txBody>
          <a:bodyPr/>
          <a:lstStyle/>
          <a:p>
            <a:r>
              <a:rPr lang="en-US" sz="1200" dirty="0">
                <a:solidFill>
                  <a:srgbClr val="AF235F"/>
                </a:solidFill>
              </a:rPr>
              <a:t>Page </a:t>
            </a:r>
            <a:fld id="{BB3272F9-C649-F34A-82EE-982F85F04578}" type="slidenum">
              <a:rPr lang="en-US" sz="1200">
                <a:solidFill>
                  <a:srgbClr val="AF235F"/>
                </a:solidFill>
              </a:rPr>
              <a:pPr/>
              <a:t>3</a:t>
            </a:fld>
            <a:endParaRPr lang="en-US" sz="1200" dirty="0">
              <a:solidFill>
                <a:srgbClr val="AF235F"/>
              </a:solidFill>
            </a:endParaRPr>
          </a:p>
        </p:txBody>
      </p:sp>
      <p:sp>
        <p:nvSpPr>
          <p:cNvPr id="9" name="Slide Number Placeholder 5"/>
          <p:cNvSpPr txBox="1">
            <a:spLocks/>
          </p:cNvSpPr>
          <p:nvPr/>
        </p:nvSpPr>
        <p:spPr>
          <a:xfrm>
            <a:off x="1259632" y="6488113"/>
            <a:ext cx="3618036" cy="369888"/>
          </a:xfrm>
          <a:prstGeom prst="rect">
            <a:avLst/>
          </a:prstGeom>
        </p:spPr>
        <p:txBody>
          <a:bodyPr/>
          <a:lstStyle>
            <a:defPPr>
              <a:defRPr lang="de-DE"/>
            </a:defPPr>
            <a:lvl1pPr algn="l" rtl="0" fontAlgn="base">
              <a:spcBef>
                <a:spcPct val="50000"/>
              </a:spcBef>
              <a:spcAft>
                <a:spcPct val="0"/>
              </a:spcAft>
              <a:defRPr sz="2000" kern="1200">
                <a:solidFill>
                  <a:schemeClr val="tx1"/>
                </a:solidFill>
                <a:latin typeface="Arial" charset="0"/>
                <a:ea typeface="Geneva" charset="0"/>
                <a:cs typeface="+mn-cs"/>
              </a:defRPr>
            </a:lvl1pPr>
            <a:lvl2pPr marL="457200" algn="l" rtl="0" fontAlgn="base">
              <a:spcBef>
                <a:spcPct val="50000"/>
              </a:spcBef>
              <a:spcAft>
                <a:spcPct val="0"/>
              </a:spcAft>
              <a:defRPr sz="2000" kern="1200">
                <a:solidFill>
                  <a:schemeClr val="tx1"/>
                </a:solidFill>
                <a:latin typeface="Arial" charset="0"/>
                <a:ea typeface="Geneva" charset="0"/>
                <a:cs typeface="+mn-cs"/>
              </a:defRPr>
            </a:lvl2pPr>
            <a:lvl3pPr marL="914400" algn="l" rtl="0" fontAlgn="base">
              <a:spcBef>
                <a:spcPct val="50000"/>
              </a:spcBef>
              <a:spcAft>
                <a:spcPct val="0"/>
              </a:spcAft>
              <a:defRPr sz="2000" kern="1200">
                <a:solidFill>
                  <a:schemeClr val="tx1"/>
                </a:solidFill>
                <a:latin typeface="Arial" charset="0"/>
                <a:ea typeface="Geneva" charset="0"/>
                <a:cs typeface="+mn-cs"/>
              </a:defRPr>
            </a:lvl3pPr>
            <a:lvl4pPr marL="1371600" algn="l" rtl="0" fontAlgn="base">
              <a:spcBef>
                <a:spcPct val="50000"/>
              </a:spcBef>
              <a:spcAft>
                <a:spcPct val="0"/>
              </a:spcAft>
              <a:defRPr sz="2000" kern="1200">
                <a:solidFill>
                  <a:schemeClr val="tx1"/>
                </a:solidFill>
                <a:latin typeface="Arial" charset="0"/>
                <a:ea typeface="Geneva" charset="0"/>
                <a:cs typeface="+mn-cs"/>
              </a:defRPr>
            </a:lvl4pPr>
            <a:lvl5pPr marL="1828800" algn="l" rtl="0" fontAlgn="base">
              <a:spcBef>
                <a:spcPct val="50000"/>
              </a:spcBef>
              <a:spcAft>
                <a:spcPct val="0"/>
              </a:spcAft>
              <a:defRPr sz="2000" kern="1200">
                <a:solidFill>
                  <a:schemeClr val="tx1"/>
                </a:solidFill>
                <a:latin typeface="Arial" charset="0"/>
                <a:ea typeface="Geneva" charset="0"/>
                <a:cs typeface="+mn-cs"/>
              </a:defRPr>
            </a:lvl5pPr>
            <a:lvl6pPr marL="2286000" algn="l" defTabSz="457200" rtl="0" eaLnBrk="1" latinLnBrk="0" hangingPunct="1">
              <a:defRPr sz="2000" kern="1200">
                <a:solidFill>
                  <a:schemeClr val="tx1"/>
                </a:solidFill>
                <a:latin typeface="Arial" charset="0"/>
                <a:ea typeface="Geneva" charset="0"/>
                <a:cs typeface="+mn-cs"/>
              </a:defRPr>
            </a:lvl6pPr>
            <a:lvl7pPr marL="2743200" algn="l" defTabSz="457200" rtl="0" eaLnBrk="1" latinLnBrk="0" hangingPunct="1">
              <a:defRPr sz="2000" kern="1200">
                <a:solidFill>
                  <a:schemeClr val="tx1"/>
                </a:solidFill>
                <a:latin typeface="Arial" charset="0"/>
                <a:ea typeface="Geneva" charset="0"/>
                <a:cs typeface="+mn-cs"/>
              </a:defRPr>
            </a:lvl7pPr>
            <a:lvl8pPr marL="3200400" algn="l" defTabSz="457200" rtl="0" eaLnBrk="1" latinLnBrk="0" hangingPunct="1">
              <a:defRPr sz="2000" kern="1200">
                <a:solidFill>
                  <a:schemeClr val="tx1"/>
                </a:solidFill>
                <a:latin typeface="Arial" charset="0"/>
                <a:ea typeface="Geneva" charset="0"/>
                <a:cs typeface="+mn-cs"/>
              </a:defRPr>
            </a:lvl8pPr>
            <a:lvl9pPr marL="3657600" algn="l" defTabSz="457200" rtl="0" eaLnBrk="1" latinLnBrk="0" hangingPunct="1">
              <a:defRPr sz="2000" kern="1200">
                <a:solidFill>
                  <a:schemeClr val="tx1"/>
                </a:solidFill>
                <a:latin typeface="Arial" charset="0"/>
                <a:ea typeface="Geneva" charset="0"/>
                <a:cs typeface="+mn-cs"/>
              </a:defRPr>
            </a:lvl9pPr>
          </a:lstStyle>
          <a:p>
            <a:r>
              <a:rPr lang="en-US" sz="1200" dirty="0">
                <a:solidFill>
                  <a:srgbClr val="AF235F"/>
                </a:solidFill>
              </a:rPr>
              <a:t>Introduction: Here comes the sun</a:t>
            </a:r>
          </a:p>
        </p:txBody>
      </p:sp>
    </p:spTree>
    <p:extLst>
      <p:ext uri="{BB962C8B-B14F-4D97-AF65-F5344CB8AC3E}">
        <p14:creationId xmlns:p14="http://schemas.microsoft.com/office/powerpoint/2010/main" val="40769506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p:cNvPicPr>
            <a:picLocks noGrp="1" noChangeAspect="1" noChangeArrowheads="1"/>
          </p:cNvPicPr>
          <p:nvPr>
            <p:ph sz="quarter" idx="12"/>
          </p:nvPr>
        </p:nvPicPr>
        <p:blipFill rotWithShape="1">
          <a:blip r:embed="rId3" cstate="screen">
            <a:extLst>
              <a:ext uri="{28A0092B-C50C-407E-A947-70E740481C1C}">
                <a14:useLocalDpi xmlns:a14="http://schemas.microsoft.com/office/drawing/2010/main"/>
              </a:ext>
            </a:extLst>
          </a:blip>
          <a:srcRect/>
          <a:stretch/>
        </p:blipFill>
        <p:spPr bwMode="auto">
          <a:xfrm>
            <a:off x="539750" y="1620000"/>
            <a:ext cx="8221521" cy="4681972"/>
          </a:xfrm>
          <a:prstGeom prst="rect">
            <a:avLst/>
          </a:prstGeom>
          <a:noFill/>
          <a:ln w="12700" cmpd="sng">
            <a:solidFill>
              <a:schemeClr val="bg1"/>
            </a:solidFill>
            <a:miter lim="800000"/>
            <a:headEnd/>
            <a:tailEnd/>
          </a:ln>
          <a:effectLst>
            <a:outerShdw dist="35921" dir="2700000" algn="ctr" rotWithShape="0">
              <a:schemeClr val="bg2"/>
            </a:outerShdw>
          </a:effectLst>
          <a:extLst>
            <a:ext uri="{909E8E84-426E-40dd-AFC4-6F175D3DCCD1}">
              <a14:hiddenFill xmlns="" xmlns:a14="http://schemas.microsoft.com/office/drawing/2010/main">
                <a:solidFill>
                  <a:schemeClr val="accent1"/>
                </a:solidFill>
              </a14:hiddenFill>
            </a:ext>
          </a:extLst>
        </p:spPr>
      </p:pic>
      <p:pic>
        <p:nvPicPr>
          <p:cNvPr id="12" name="Picture 11"/>
          <p:cNvPicPr>
            <a:picLocks noChangeAspect="1"/>
          </p:cNvPicPr>
          <p:nvPr/>
        </p:nvPicPr>
        <p:blipFill>
          <a:blip r:embed="rId4"/>
          <a:stretch>
            <a:fillRect/>
          </a:stretch>
        </p:blipFill>
        <p:spPr>
          <a:xfrm>
            <a:off x="314424" y="260648"/>
            <a:ext cx="8839200" cy="977900"/>
          </a:xfrm>
          <a:prstGeom prst="rect">
            <a:avLst/>
          </a:prstGeom>
          <a:ln>
            <a:solidFill>
              <a:srgbClr val="949EAA"/>
            </a:solidFill>
          </a:ln>
        </p:spPr>
      </p:pic>
      <p:sp>
        <p:nvSpPr>
          <p:cNvPr id="13" name="Rectangle 2"/>
          <p:cNvSpPr txBox="1">
            <a:spLocks noChangeArrowheads="1"/>
          </p:cNvSpPr>
          <p:nvPr/>
        </p:nvSpPr>
        <p:spPr bwMode="auto">
          <a:xfrm>
            <a:off x="539750" y="243111"/>
            <a:ext cx="6140450" cy="809625"/>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FAA26D3D-D897-4be2-8F04-BA451C77F1D7}">
              <ma14:placeholderFlag xmlns="" xmlns:ma14="http://schemas.microsoft.com/office/mac/drawingml/2011/main" val="1"/>
            </a:ext>
          </a:extLst>
        </p:spPr>
        <p:txBody>
          <a:bodyPr vert="horz" wrap="square" lIns="0" tIns="0" rIns="0" bIns="0" numCol="1" anchor="b" anchorCtr="0" compatLnSpc="1">
            <a:prstTxWarp prst="textNoShape">
              <a:avLst/>
            </a:prstTxWarp>
          </a:bodyPr>
          <a:lstStyle>
            <a:lvl1pPr algn="l" rtl="0" eaLnBrk="1" fontAlgn="base" hangingPunct="1">
              <a:spcBef>
                <a:spcPct val="0"/>
              </a:spcBef>
              <a:spcAft>
                <a:spcPct val="0"/>
              </a:spcAft>
              <a:defRPr sz="2000" b="1">
                <a:solidFill>
                  <a:schemeClr val="tx1"/>
                </a:solidFill>
                <a:latin typeface="+mj-lt"/>
                <a:ea typeface="+mj-ea"/>
                <a:cs typeface="+mj-cs"/>
              </a:defRPr>
            </a:lvl1pPr>
            <a:lvl2pPr algn="l" rtl="0" eaLnBrk="1" fontAlgn="base" hangingPunct="1">
              <a:spcBef>
                <a:spcPct val="0"/>
              </a:spcBef>
              <a:spcAft>
                <a:spcPct val="0"/>
              </a:spcAft>
              <a:defRPr sz="2000" b="1">
                <a:solidFill>
                  <a:schemeClr val="tx1"/>
                </a:solidFill>
                <a:latin typeface="Arial" charset="0"/>
                <a:ea typeface="Geneva" charset="0"/>
              </a:defRPr>
            </a:lvl2pPr>
            <a:lvl3pPr algn="l" rtl="0" eaLnBrk="1" fontAlgn="base" hangingPunct="1">
              <a:spcBef>
                <a:spcPct val="0"/>
              </a:spcBef>
              <a:spcAft>
                <a:spcPct val="0"/>
              </a:spcAft>
              <a:defRPr sz="2000" b="1">
                <a:solidFill>
                  <a:schemeClr val="tx1"/>
                </a:solidFill>
                <a:latin typeface="Arial" charset="0"/>
                <a:ea typeface="Geneva" charset="0"/>
              </a:defRPr>
            </a:lvl3pPr>
            <a:lvl4pPr algn="l" rtl="0" eaLnBrk="1" fontAlgn="base" hangingPunct="1">
              <a:spcBef>
                <a:spcPct val="0"/>
              </a:spcBef>
              <a:spcAft>
                <a:spcPct val="0"/>
              </a:spcAft>
              <a:defRPr sz="2000" b="1">
                <a:solidFill>
                  <a:schemeClr val="tx1"/>
                </a:solidFill>
                <a:latin typeface="Arial" charset="0"/>
                <a:ea typeface="Geneva" charset="0"/>
              </a:defRPr>
            </a:lvl4pPr>
            <a:lvl5pPr algn="l" rtl="0" eaLnBrk="1" fontAlgn="base" hangingPunct="1">
              <a:spcBef>
                <a:spcPct val="0"/>
              </a:spcBef>
              <a:spcAft>
                <a:spcPct val="0"/>
              </a:spcAft>
              <a:defRPr sz="2000" b="1">
                <a:solidFill>
                  <a:schemeClr val="tx1"/>
                </a:solidFill>
                <a:latin typeface="Arial" charset="0"/>
                <a:ea typeface="Geneva" charset="0"/>
              </a:defRPr>
            </a:lvl5pPr>
            <a:lvl6pPr marL="457200" algn="l" rtl="0" eaLnBrk="1" fontAlgn="base" hangingPunct="1">
              <a:spcBef>
                <a:spcPct val="0"/>
              </a:spcBef>
              <a:spcAft>
                <a:spcPct val="0"/>
              </a:spcAft>
              <a:defRPr sz="2000" b="1">
                <a:solidFill>
                  <a:schemeClr val="tx1"/>
                </a:solidFill>
                <a:latin typeface="Arial" charset="0"/>
                <a:ea typeface="Geneva" charset="0"/>
              </a:defRPr>
            </a:lvl6pPr>
            <a:lvl7pPr marL="914400" algn="l" rtl="0" eaLnBrk="1" fontAlgn="base" hangingPunct="1">
              <a:spcBef>
                <a:spcPct val="0"/>
              </a:spcBef>
              <a:spcAft>
                <a:spcPct val="0"/>
              </a:spcAft>
              <a:defRPr sz="2000" b="1">
                <a:solidFill>
                  <a:schemeClr val="tx1"/>
                </a:solidFill>
                <a:latin typeface="Arial" charset="0"/>
                <a:ea typeface="Geneva" charset="0"/>
              </a:defRPr>
            </a:lvl7pPr>
            <a:lvl8pPr marL="1371600" algn="l" rtl="0" eaLnBrk="1" fontAlgn="base" hangingPunct="1">
              <a:spcBef>
                <a:spcPct val="0"/>
              </a:spcBef>
              <a:spcAft>
                <a:spcPct val="0"/>
              </a:spcAft>
              <a:defRPr sz="2000" b="1">
                <a:solidFill>
                  <a:schemeClr val="tx1"/>
                </a:solidFill>
                <a:latin typeface="Arial" charset="0"/>
                <a:ea typeface="Geneva" charset="0"/>
              </a:defRPr>
            </a:lvl8pPr>
            <a:lvl9pPr marL="1828800" algn="l" rtl="0" eaLnBrk="1" fontAlgn="base" hangingPunct="1">
              <a:spcBef>
                <a:spcPct val="0"/>
              </a:spcBef>
              <a:spcAft>
                <a:spcPct val="0"/>
              </a:spcAft>
              <a:defRPr sz="2000" b="1">
                <a:solidFill>
                  <a:schemeClr val="tx1"/>
                </a:solidFill>
                <a:latin typeface="Arial" charset="0"/>
                <a:ea typeface="Geneva" charset="0"/>
              </a:defRPr>
            </a:lvl9pPr>
          </a:lstStyle>
          <a:p>
            <a:r>
              <a:rPr lang="en-US" dirty="0">
                <a:solidFill>
                  <a:srgbClr val="AF235F"/>
                </a:solidFill>
              </a:rPr>
              <a:t>Here comes the sun</a:t>
            </a:r>
            <a:endParaRPr lang="en-GB" dirty="0">
              <a:solidFill>
                <a:srgbClr val="AF235F"/>
              </a:solidFill>
            </a:endParaRPr>
          </a:p>
        </p:txBody>
      </p:sp>
      <p:sp>
        <p:nvSpPr>
          <p:cNvPr id="408579" name="Rectangle 3"/>
          <p:cNvSpPr>
            <a:spLocks noGrp="1" noChangeArrowheads="1"/>
          </p:cNvSpPr>
          <p:nvPr>
            <p:ph type="body" sz="half" idx="1"/>
          </p:nvPr>
        </p:nvSpPr>
        <p:spPr>
          <a:xfrm>
            <a:off x="539750" y="1590675"/>
            <a:ext cx="7848674" cy="4681538"/>
          </a:xfrm>
        </p:spPr>
        <p:txBody>
          <a:bodyPr/>
          <a:lstStyle/>
          <a:p>
            <a:endParaRPr lang="en-US" sz="1800" dirty="0"/>
          </a:p>
          <a:p>
            <a:pPr marL="0" indent="0">
              <a:buNone/>
            </a:pPr>
            <a:endParaRPr lang="en-GB" sz="2000" b="1" dirty="0">
              <a:solidFill>
                <a:srgbClr val="AF235F"/>
              </a:solidFill>
              <a:latin typeface="+mj-lt"/>
            </a:endParaRPr>
          </a:p>
          <a:p>
            <a:pPr marL="0" indent="0">
              <a:buNone/>
            </a:pPr>
            <a:endParaRPr lang="en-GB" sz="2000" b="1" dirty="0">
              <a:solidFill>
                <a:srgbClr val="AF235F"/>
              </a:solidFill>
              <a:latin typeface="+mj-lt"/>
            </a:endParaRPr>
          </a:p>
        </p:txBody>
      </p:sp>
      <p:sp>
        <p:nvSpPr>
          <p:cNvPr id="10" name="Slide Number Placeholder 5"/>
          <p:cNvSpPr>
            <a:spLocks noGrp="1"/>
          </p:cNvSpPr>
          <p:nvPr>
            <p:ph type="sldNum" sz="quarter" idx="12"/>
          </p:nvPr>
        </p:nvSpPr>
        <p:spPr>
          <a:xfrm>
            <a:off x="454844" y="6488113"/>
            <a:ext cx="877888" cy="273050"/>
          </a:xfrm>
        </p:spPr>
        <p:txBody>
          <a:bodyPr/>
          <a:lstStyle/>
          <a:p>
            <a:r>
              <a:rPr lang="en-US" sz="1200" dirty="0">
                <a:solidFill>
                  <a:srgbClr val="AF235F"/>
                </a:solidFill>
              </a:rPr>
              <a:t>Page </a:t>
            </a:r>
            <a:fld id="{BB3272F9-C649-F34A-82EE-982F85F04578}" type="slidenum">
              <a:rPr lang="en-US" sz="1200">
                <a:solidFill>
                  <a:srgbClr val="AF235F"/>
                </a:solidFill>
              </a:rPr>
              <a:pPr/>
              <a:t>4</a:t>
            </a:fld>
            <a:endParaRPr lang="en-US" sz="1200" dirty="0">
              <a:solidFill>
                <a:srgbClr val="AF235F"/>
              </a:solidFill>
            </a:endParaRPr>
          </a:p>
        </p:txBody>
      </p:sp>
      <p:sp>
        <p:nvSpPr>
          <p:cNvPr id="9" name="Slide Number Placeholder 5"/>
          <p:cNvSpPr txBox="1">
            <a:spLocks/>
          </p:cNvSpPr>
          <p:nvPr/>
        </p:nvSpPr>
        <p:spPr>
          <a:xfrm>
            <a:off x="1259632" y="6488113"/>
            <a:ext cx="3618036" cy="369888"/>
          </a:xfrm>
          <a:prstGeom prst="rect">
            <a:avLst/>
          </a:prstGeom>
        </p:spPr>
        <p:txBody>
          <a:bodyPr/>
          <a:lstStyle>
            <a:defPPr>
              <a:defRPr lang="de-DE"/>
            </a:defPPr>
            <a:lvl1pPr algn="l" rtl="0" fontAlgn="base">
              <a:spcBef>
                <a:spcPct val="50000"/>
              </a:spcBef>
              <a:spcAft>
                <a:spcPct val="0"/>
              </a:spcAft>
              <a:defRPr sz="2000" kern="1200">
                <a:solidFill>
                  <a:schemeClr val="tx1"/>
                </a:solidFill>
                <a:latin typeface="Arial" charset="0"/>
                <a:ea typeface="Geneva" charset="0"/>
                <a:cs typeface="+mn-cs"/>
              </a:defRPr>
            </a:lvl1pPr>
            <a:lvl2pPr marL="457200" algn="l" rtl="0" fontAlgn="base">
              <a:spcBef>
                <a:spcPct val="50000"/>
              </a:spcBef>
              <a:spcAft>
                <a:spcPct val="0"/>
              </a:spcAft>
              <a:defRPr sz="2000" kern="1200">
                <a:solidFill>
                  <a:schemeClr val="tx1"/>
                </a:solidFill>
                <a:latin typeface="Arial" charset="0"/>
                <a:ea typeface="Geneva" charset="0"/>
                <a:cs typeface="+mn-cs"/>
              </a:defRPr>
            </a:lvl2pPr>
            <a:lvl3pPr marL="914400" algn="l" rtl="0" fontAlgn="base">
              <a:spcBef>
                <a:spcPct val="50000"/>
              </a:spcBef>
              <a:spcAft>
                <a:spcPct val="0"/>
              </a:spcAft>
              <a:defRPr sz="2000" kern="1200">
                <a:solidFill>
                  <a:schemeClr val="tx1"/>
                </a:solidFill>
                <a:latin typeface="Arial" charset="0"/>
                <a:ea typeface="Geneva" charset="0"/>
                <a:cs typeface="+mn-cs"/>
              </a:defRPr>
            </a:lvl3pPr>
            <a:lvl4pPr marL="1371600" algn="l" rtl="0" fontAlgn="base">
              <a:spcBef>
                <a:spcPct val="50000"/>
              </a:spcBef>
              <a:spcAft>
                <a:spcPct val="0"/>
              </a:spcAft>
              <a:defRPr sz="2000" kern="1200">
                <a:solidFill>
                  <a:schemeClr val="tx1"/>
                </a:solidFill>
                <a:latin typeface="Arial" charset="0"/>
                <a:ea typeface="Geneva" charset="0"/>
                <a:cs typeface="+mn-cs"/>
              </a:defRPr>
            </a:lvl4pPr>
            <a:lvl5pPr marL="1828800" algn="l" rtl="0" fontAlgn="base">
              <a:spcBef>
                <a:spcPct val="50000"/>
              </a:spcBef>
              <a:spcAft>
                <a:spcPct val="0"/>
              </a:spcAft>
              <a:defRPr sz="2000" kern="1200">
                <a:solidFill>
                  <a:schemeClr val="tx1"/>
                </a:solidFill>
                <a:latin typeface="Arial" charset="0"/>
                <a:ea typeface="Geneva" charset="0"/>
                <a:cs typeface="+mn-cs"/>
              </a:defRPr>
            </a:lvl5pPr>
            <a:lvl6pPr marL="2286000" algn="l" defTabSz="457200" rtl="0" eaLnBrk="1" latinLnBrk="0" hangingPunct="1">
              <a:defRPr sz="2000" kern="1200">
                <a:solidFill>
                  <a:schemeClr val="tx1"/>
                </a:solidFill>
                <a:latin typeface="Arial" charset="0"/>
                <a:ea typeface="Geneva" charset="0"/>
                <a:cs typeface="+mn-cs"/>
              </a:defRPr>
            </a:lvl6pPr>
            <a:lvl7pPr marL="2743200" algn="l" defTabSz="457200" rtl="0" eaLnBrk="1" latinLnBrk="0" hangingPunct="1">
              <a:defRPr sz="2000" kern="1200">
                <a:solidFill>
                  <a:schemeClr val="tx1"/>
                </a:solidFill>
                <a:latin typeface="Arial" charset="0"/>
                <a:ea typeface="Geneva" charset="0"/>
                <a:cs typeface="+mn-cs"/>
              </a:defRPr>
            </a:lvl7pPr>
            <a:lvl8pPr marL="3200400" algn="l" defTabSz="457200" rtl="0" eaLnBrk="1" latinLnBrk="0" hangingPunct="1">
              <a:defRPr sz="2000" kern="1200">
                <a:solidFill>
                  <a:schemeClr val="tx1"/>
                </a:solidFill>
                <a:latin typeface="Arial" charset="0"/>
                <a:ea typeface="Geneva" charset="0"/>
                <a:cs typeface="+mn-cs"/>
              </a:defRPr>
            </a:lvl8pPr>
            <a:lvl9pPr marL="3657600" algn="l" defTabSz="457200" rtl="0" eaLnBrk="1" latinLnBrk="0" hangingPunct="1">
              <a:defRPr sz="2000" kern="1200">
                <a:solidFill>
                  <a:schemeClr val="tx1"/>
                </a:solidFill>
                <a:latin typeface="Arial" charset="0"/>
                <a:ea typeface="Geneva" charset="0"/>
                <a:cs typeface="+mn-cs"/>
              </a:defRPr>
            </a:lvl9pPr>
          </a:lstStyle>
          <a:p>
            <a:r>
              <a:rPr lang="en-US" sz="1200" dirty="0">
                <a:solidFill>
                  <a:srgbClr val="AF235F"/>
                </a:solidFill>
              </a:rPr>
              <a:t>Episode 1: Here comes the sun</a:t>
            </a:r>
          </a:p>
        </p:txBody>
      </p:sp>
      <p:sp>
        <p:nvSpPr>
          <p:cNvPr id="14" name="Rectangle 5"/>
          <p:cNvSpPr>
            <a:spLocks noChangeArrowheads="1"/>
          </p:cNvSpPr>
          <p:nvPr/>
        </p:nvSpPr>
        <p:spPr bwMode="auto">
          <a:xfrm flipV="1">
            <a:off x="5364088" y="5229200"/>
            <a:ext cx="3792612" cy="720080"/>
          </a:xfrm>
          <a:prstGeom prst="rect">
            <a:avLst/>
          </a:prstGeom>
          <a:solidFill>
            <a:srgbClr val="AF235F">
              <a:alpha val="71000"/>
            </a:srgbClr>
          </a:solidFill>
          <a:ln>
            <a:noFill/>
          </a:ln>
          <a:effectLst/>
        </p:spPr>
        <p:txBody>
          <a:bodyPr wrap="none" anchor="ctr"/>
          <a:lstStyle/>
          <a:p>
            <a:endParaRPr lang="en-US"/>
          </a:p>
        </p:txBody>
      </p:sp>
      <p:sp>
        <p:nvSpPr>
          <p:cNvPr id="15" name="Rectangle 3"/>
          <p:cNvSpPr txBox="1">
            <a:spLocks noChangeArrowheads="1"/>
          </p:cNvSpPr>
          <p:nvPr/>
        </p:nvSpPr>
        <p:spPr bwMode="auto">
          <a:xfrm>
            <a:off x="5652120" y="5373216"/>
            <a:ext cx="3096344" cy="577082"/>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bodyPr>
          <a:lstStyle>
            <a:lvl1pPr algn="l" rtl="0" eaLnBrk="1" fontAlgn="base" hangingPunct="1">
              <a:lnSpc>
                <a:spcPct val="110000"/>
              </a:lnSpc>
              <a:spcBef>
                <a:spcPct val="0"/>
              </a:spcBef>
              <a:spcAft>
                <a:spcPct val="0"/>
              </a:spcAft>
              <a:buFont typeface="Wingdings" charset="0"/>
              <a:defRPr>
                <a:solidFill>
                  <a:schemeClr val="tx1"/>
                </a:solidFill>
                <a:latin typeface="+mn-lt"/>
                <a:ea typeface="+mn-ea"/>
                <a:cs typeface="+mn-cs"/>
              </a:defRPr>
            </a:lvl1pPr>
            <a:lvl2pPr marL="190500"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2pPr>
            <a:lvl3pPr marL="381000"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3pPr>
            <a:lvl4pPr marL="573088" indent="-190500"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4pPr>
            <a:lvl5pPr marL="7635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5pPr>
            <a:lvl6pPr marL="12207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6pPr>
            <a:lvl7pPr marL="16779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7pPr>
            <a:lvl8pPr marL="21351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8pPr>
            <a:lvl9pPr marL="25923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9pPr>
          </a:lstStyle>
          <a:p>
            <a:r>
              <a:rPr lang="en-US" sz="1800" b="1" dirty="0">
                <a:solidFill>
                  <a:schemeClr val="bg2"/>
                </a:solidFill>
              </a:rPr>
              <a:t>      ‘Abuja </a:t>
            </a:r>
            <a:r>
              <a:rPr lang="en-US" sz="1800" b="1">
                <a:solidFill>
                  <a:schemeClr val="bg2"/>
                </a:solidFill>
              </a:rPr>
              <a:t>– My </a:t>
            </a:r>
            <a:r>
              <a:rPr lang="en-US" sz="1800" b="1" dirty="0">
                <a:solidFill>
                  <a:schemeClr val="bg2"/>
                </a:solidFill>
              </a:rPr>
              <a:t>C</a:t>
            </a:r>
            <a:r>
              <a:rPr lang="en-US" sz="1800" b="1">
                <a:solidFill>
                  <a:schemeClr val="bg2"/>
                </a:solidFill>
              </a:rPr>
              <a:t>ity</a:t>
            </a:r>
            <a:r>
              <a:rPr lang="en-US" sz="1800" b="1" dirty="0">
                <a:solidFill>
                  <a:schemeClr val="bg2"/>
                </a:solidFill>
              </a:rPr>
              <a:t>’</a:t>
            </a:r>
          </a:p>
        </p:txBody>
      </p:sp>
    </p:spTree>
    <p:extLst>
      <p:ext uri="{BB962C8B-B14F-4D97-AF65-F5344CB8AC3E}">
        <p14:creationId xmlns:p14="http://schemas.microsoft.com/office/powerpoint/2010/main" val="42297818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nodeType="withEffect">
                                  <p:stCondLst>
                                    <p:cond delay="0"/>
                                  </p:stCondLst>
                                  <p:childTnLst>
                                    <p:set>
                                      <p:cBhvr>
                                        <p:cTn id="6" dur="1" fill="hold">
                                          <p:stCondLst>
                                            <p:cond delay="0"/>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a:blip r:embed="rId3"/>
          <a:stretch>
            <a:fillRect/>
          </a:stretch>
        </p:blipFill>
        <p:spPr>
          <a:xfrm>
            <a:off x="314424" y="260648"/>
            <a:ext cx="8839200" cy="977900"/>
          </a:xfrm>
          <a:prstGeom prst="rect">
            <a:avLst/>
          </a:prstGeom>
          <a:ln>
            <a:solidFill>
              <a:srgbClr val="949EAA"/>
            </a:solidFill>
          </a:ln>
        </p:spPr>
      </p:pic>
      <p:sp>
        <p:nvSpPr>
          <p:cNvPr id="13" name="Rectangle 2"/>
          <p:cNvSpPr txBox="1">
            <a:spLocks noChangeArrowheads="1"/>
          </p:cNvSpPr>
          <p:nvPr/>
        </p:nvSpPr>
        <p:spPr bwMode="auto">
          <a:xfrm>
            <a:off x="539750" y="243111"/>
            <a:ext cx="6140450" cy="809625"/>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FAA26D3D-D897-4be2-8F04-BA451C77F1D7}">
              <ma14:placeholderFlag xmlns="" xmlns:ma14="http://schemas.microsoft.com/office/mac/drawingml/2011/main" val="1"/>
            </a:ext>
          </a:extLst>
        </p:spPr>
        <p:txBody>
          <a:bodyPr vert="horz" wrap="square" lIns="0" tIns="0" rIns="0" bIns="0" numCol="1" anchor="b" anchorCtr="0" compatLnSpc="1">
            <a:prstTxWarp prst="textNoShape">
              <a:avLst/>
            </a:prstTxWarp>
          </a:bodyPr>
          <a:lstStyle>
            <a:lvl1pPr algn="l" rtl="0" eaLnBrk="1" fontAlgn="base" hangingPunct="1">
              <a:spcBef>
                <a:spcPct val="0"/>
              </a:spcBef>
              <a:spcAft>
                <a:spcPct val="0"/>
              </a:spcAft>
              <a:defRPr sz="2000" b="1">
                <a:solidFill>
                  <a:schemeClr val="tx1"/>
                </a:solidFill>
                <a:latin typeface="+mj-lt"/>
                <a:ea typeface="+mj-ea"/>
                <a:cs typeface="+mj-cs"/>
              </a:defRPr>
            </a:lvl1pPr>
            <a:lvl2pPr algn="l" rtl="0" eaLnBrk="1" fontAlgn="base" hangingPunct="1">
              <a:spcBef>
                <a:spcPct val="0"/>
              </a:spcBef>
              <a:spcAft>
                <a:spcPct val="0"/>
              </a:spcAft>
              <a:defRPr sz="2000" b="1">
                <a:solidFill>
                  <a:schemeClr val="tx1"/>
                </a:solidFill>
                <a:latin typeface="Arial" charset="0"/>
                <a:ea typeface="Geneva" charset="0"/>
              </a:defRPr>
            </a:lvl2pPr>
            <a:lvl3pPr algn="l" rtl="0" eaLnBrk="1" fontAlgn="base" hangingPunct="1">
              <a:spcBef>
                <a:spcPct val="0"/>
              </a:spcBef>
              <a:spcAft>
                <a:spcPct val="0"/>
              </a:spcAft>
              <a:defRPr sz="2000" b="1">
                <a:solidFill>
                  <a:schemeClr val="tx1"/>
                </a:solidFill>
                <a:latin typeface="Arial" charset="0"/>
                <a:ea typeface="Geneva" charset="0"/>
              </a:defRPr>
            </a:lvl3pPr>
            <a:lvl4pPr algn="l" rtl="0" eaLnBrk="1" fontAlgn="base" hangingPunct="1">
              <a:spcBef>
                <a:spcPct val="0"/>
              </a:spcBef>
              <a:spcAft>
                <a:spcPct val="0"/>
              </a:spcAft>
              <a:defRPr sz="2000" b="1">
                <a:solidFill>
                  <a:schemeClr val="tx1"/>
                </a:solidFill>
                <a:latin typeface="Arial" charset="0"/>
                <a:ea typeface="Geneva" charset="0"/>
              </a:defRPr>
            </a:lvl4pPr>
            <a:lvl5pPr algn="l" rtl="0" eaLnBrk="1" fontAlgn="base" hangingPunct="1">
              <a:spcBef>
                <a:spcPct val="0"/>
              </a:spcBef>
              <a:spcAft>
                <a:spcPct val="0"/>
              </a:spcAft>
              <a:defRPr sz="2000" b="1">
                <a:solidFill>
                  <a:schemeClr val="tx1"/>
                </a:solidFill>
                <a:latin typeface="Arial" charset="0"/>
                <a:ea typeface="Geneva" charset="0"/>
              </a:defRPr>
            </a:lvl5pPr>
            <a:lvl6pPr marL="457200" algn="l" rtl="0" eaLnBrk="1" fontAlgn="base" hangingPunct="1">
              <a:spcBef>
                <a:spcPct val="0"/>
              </a:spcBef>
              <a:spcAft>
                <a:spcPct val="0"/>
              </a:spcAft>
              <a:defRPr sz="2000" b="1">
                <a:solidFill>
                  <a:schemeClr val="tx1"/>
                </a:solidFill>
                <a:latin typeface="Arial" charset="0"/>
                <a:ea typeface="Geneva" charset="0"/>
              </a:defRPr>
            </a:lvl6pPr>
            <a:lvl7pPr marL="914400" algn="l" rtl="0" eaLnBrk="1" fontAlgn="base" hangingPunct="1">
              <a:spcBef>
                <a:spcPct val="0"/>
              </a:spcBef>
              <a:spcAft>
                <a:spcPct val="0"/>
              </a:spcAft>
              <a:defRPr sz="2000" b="1">
                <a:solidFill>
                  <a:schemeClr val="tx1"/>
                </a:solidFill>
                <a:latin typeface="Arial" charset="0"/>
                <a:ea typeface="Geneva" charset="0"/>
              </a:defRPr>
            </a:lvl7pPr>
            <a:lvl8pPr marL="1371600" algn="l" rtl="0" eaLnBrk="1" fontAlgn="base" hangingPunct="1">
              <a:spcBef>
                <a:spcPct val="0"/>
              </a:spcBef>
              <a:spcAft>
                <a:spcPct val="0"/>
              </a:spcAft>
              <a:defRPr sz="2000" b="1">
                <a:solidFill>
                  <a:schemeClr val="tx1"/>
                </a:solidFill>
                <a:latin typeface="Arial" charset="0"/>
                <a:ea typeface="Geneva" charset="0"/>
              </a:defRPr>
            </a:lvl8pPr>
            <a:lvl9pPr marL="1828800" algn="l" rtl="0" eaLnBrk="1" fontAlgn="base" hangingPunct="1">
              <a:spcBef>
                <a:spcPct val="0"/>
              </a:spcBef>
              <a:spcAft>
                <a:spcPct val="0"/>
              </a:spcAft>
              <a:defRPr sz="2000" b="1">
                <a:solidFill>
                  <a:schemeClr val="tx1"/>
                </a:solidFill>
                <a:latin typeface="Arial" charset="0"/>
                <a:ea typeface="Geneva" charset="0"/>
              </a:defRPr>
            </a:lvl9pPr>
          </a:lstStyle>
          <a:p>
            <a:r>
              <a:rPr lang="en-US" dirty="0">
                <a:solidFill>
                  <a:srgbClr val="AF235F"/>
                </a:solidFill>
              </a:rPr>
              <a:t>Here comes the sun</a:t>
            </a:r>
            <a:endParaRPr lang="en-GB" dirty="0">
              <a:solidFill>
                <a:srgbClr val="AF235F"/>
              </a:solidFill>
            </a:endParaRPr>
          </a:p>
        </p:txBody>
      </p:sp>
      <p:sp>
        <p:nvSpPr>
          <p:cNvPr id="408579" name="Rectangle 3"/>
          <p:cNvSpPr>
            <a:spLocks noGrp="1" noChangeArrowheads="1"/>
          </p:cNvSpPr>
          <p:nvPr>
            <p:ph type="body" sz="half" idx="1"/>
          </p:nvPr>
        </p:nvSpPr>
        <p:spPr>
          <a:xfrm>
            <a:off x="539750" y="1590675"/>
            <a:ext cx="7848674" cy="4681538"/>
          </a:xfrm>
        </p:spPr>
        <p:txBody>
          <a:bodyPr/>
          <a:lstStyle/>
          <a:p>
            <a:endParaRPr lang="en-US" sz="1800" dirty="0"/>
          </a:p>
          <a:p>
            <a:pPr marL="0" indent="0">
              <a:buNone/>
            </a:pPr>
            <a:r>
              <a:rPr lang="en-GB" sz="2000" b="1" dirty="0">
                <a:solidFill>
                  <a:srgbClr val="AF235F"/>
                </a:solidFill>
                <a:latin typeface="+mj-lt"/>
              </a:rPr>
              <a:t>Abuja – My City</a:t>
            </a:r>
          </a:p>
          <a:p>
            <a:pPr marL="0" indent="0">
              <a:buNone/>
            </a:pPr>
            <a:endParaRPr lang="en-GB" sz="2000" b="1" dirty="0">
              <a:solidFill>
                <a:srgbClr val="AF235F"/>
              </a:solidFill>
              <a:latin typeface="+mj-lt"/>
            </a:endParaRPr>
          </a:p>
          <a:p>
            <a:pPr marL="0" indent="0">
              <a:buNone/>
            </a:pPr>
            <a:endParaRPr lang="en-GB" sz="2000" b="1" dirty="0">
              <a:solidFill>
                <a:srgbClr val="AF235F"/>
              </a:solidFill>
              <a:latin typeface="+mj-lt"/>
            </a:endParaRPr>
          </a:p>
        </p:txBody>
      </p:sp>
      <p:sp>
        <p:nvSpPr>
          <p:cNvPr id="9" name="Slide Number Placeholder 5"/>
          <p:cNvSpPr txBox="1">
            <a:spLocks/>
          </p:cNvSpPr>
          <p:nvPr/>
        </p:nvSpPr>
        <p:spPr>
          <a:xfrm>
            <a:off x="1259632" y="6488113"/>
            <a:ext cx="3618036" cy="369888"/>
          </a:xfrm>
          <a:prstGeom prst="rect">
            <a:avLst/>
          </a:prstGeom>
        </p:spPr>
        <p:txBody>
          <a:bodyPr/>
          <a:lstStyle>
            <a:defPPr>
              <a:defRPr lang="de-DE"/>
            </a:defPPr>
            <a:lvl1pPr algn="l" rtl="0" fontAlgn="base">
              <a:spcBef>
                <a:spcPct val="50000"/>
              </a:spcBef>
              <a:spcAft>
                <a:spcPct val="0"/>
              </a:spcAft>
              <a:defRPr sz="2000" kern="1200">
                <a:solidFill>
                  <a:schemeClr val="tx1"/>
                </a:solidFill>
                <a:latin typeface="Arial" charset="0"/>
                <a:ea typeface="Geneva" charset="0"/>
                <a:cs typeface="+mn-cs"/>
              </a:defRPr>
            </a:lvl1pPr>
            <a:lvl2pPr marL="457200" algn="l" rtl="0" fontAlgn="base">
              <a:spcBef>
                <a:spcPct val="50000"/>
              </a:spcBef>
              <a:spcAft>
                <a:spcPct val="0"/>
              </a:spcAft>
              <a:defRPr sz="2000" kern="1200">
                <a:solidFill>
                  <a:schemeClr val="tx1"/>
                </a:solidFill>
                <a:latin typeface="Arial" charset="0"/>
                <a:ea typeface="Geneva" charset="0"/>
                <a:cs typeface="+mn-cs"/>
              </a:defRPr>
            </a:lvl2pPr>
            <a:lvl3pPr marL="914400" algn="l" rtl="0" fontAlgn="base">
              <a:spcBef>
                <a:spcPct val="50000"/>
              </a:spcBef>
              <a:spcAft>
                <a:spcPct val="0"/>
              </a:spcAft>
              <a:defRPr sz="2000" kern="1200">
                <a:solidFill>
                  <a:schemeClr val="tx1"/>
                </a:solidFill>
                <a:latin typeface="Arial" charset="0"/>
                <a:ea typeface="Geneva" charset="0"/>
                <a:cs typeface="+mn-cs"/>
              </a:defRPr>
            </a:lvl3pPr>
            <a:lvl4pPr marL="1371600" algn="l" rtl="0" fontAlgn="base">
              <a:spcBef>
                <a:spcPct val="50000"/>
              </a:spcBef>
              <a:spcAft>
                <a:spcPct val="0"/>
              </a:spcAft>
              <a:defRPr sz="2000" kern="1200">
                <a:solidFill>
                  <a:schemeClr val="tx1"/>
                </a:solidFill>
                <a:latin typeface="Arial" charset="0"/>
                <a:ea typeface="Geneva" charset="0"/>
                <a:cs typeface="+mn-cs"/>
              </a:defRPr>
            </a:lvl4pPr>
            <a:lvl5pPr marL="1828800" algn="l" rtl="0" fontAlgn="base">
              <a:spcBef>
                <a:spcPct val="50000"/>
              </a:spcBef>
              <a:spcAft>
                <a:spcPct val="0"/>
              </a:spcAft>
              <a:defRPr sz="2000" kern="1200">
                <a:solidFill>
                  <a:schemeClr val="tx1"/>
                </a:solidFill>
                <a:latin typeface="Arial" charset="0"/>
                <a:ea typeface="Geneva" charset="0"/>
                <a:cs typeface="+mn-cs"/>
              </a:defRPr>
            </a:lvl5pPr>
            <a:lvl6pPr marL="2286000" algn="l" defTabSz="457200" rtl="0" eaLnBrk="1" latinLnBrk="0" hangingPunct="1">
              <a:defRPr sz="2000" kern="1200">
                <a:solidFill>
                  <a:schemeClr val="tx1"/>
                </a:solidFill>
                <a:latin typeface="Arial" charset="0"/>
                <a:ea typeface="Geneva" charset="0"/>
                <a:cs typeface="+mn-cs"/>
              </a:defRPr>
            </a:lvl6pPr>
            <a:lvl7pPr marL="2743200" algn="l" defTabSz="457200" rtl="0" eaLnBrk="1" latinLnBrk="0" hangingPunct="1">
              <a:defRPr sz="2000" kern="1200">
                <a:solidFill>
                  <a:schemeClr val="tx1"/>
                </a:solidFill>
                <a:latin typeface="Arial" charset="0"/>
                <a:ea typeface="Geneva" charset="0"/>
                <a:cs typeface="+mn-cs"/>
              </a:defRPr>
            </a:lvl7pPr>
            <a:lvl8pPr marL="3200400" algn="l" defTabSz="457200" rtl="0" eaLnBrk="1" latinLnBrk="0" hangingPunct="1">
              <a:defRPr sz="2000" kern="1200">
                <a:solidFill>
                  <a:schemeClr val="tx1"/>
                </a:solidFill>
                <a:latin typeface="Arial" charset="0"/>
                <a:ea typeface="Geneva" charset="0"/>
                <a:cs typeface="+mn-cs"/>
              </a:defRPr>
            </a:lvl8pPr>
            <a:lvl9pPr marL="3657600" algn="l" defTabSz="457200" rtl="0" eaLnBrk="1" latinLnBrk="0" hangingPunct="1">
              <a:defRPr sz="2000" kern="1200">
                <a:solidFill>
                  <a:schemeClr val="tx1"/>
                </a:solidFill>
                <a:latin typeface="Arial" charset="0"/>
                <a:ea typeface="Geneva" charset="0"/>
                <a:cs typeface="+mn-cs"/>
              </a:defRPr>
            </a:lvl9pPr>
          </a:lstStyle>
          <a:p>
            <a:r>
              <a:rPr lang="en-US" sz="1200" dirty="0">
                <a:solidFill>
                  <a:srgbClr val="AF235F"/>
                </a:solidFill>
              </a:rPr>
              <a:t>Episode 1: Here comes the sun</a:t>
            </a:r>
          </a:p>
        </p:txBody>
      </p:sp>
      <p:sp>
        <p:nvSpPr>
          <p:cNvPr id="3" name="Rectangle 2"/>
          <p:cNvSpPr/>
          <p:nvPr/>
        </p:nvSpPr>
        <p:spPr>
          <a:xfrm>
            <a:off x="539750" y="2420888"/>
            <a:ext cx="7776666" cy="3139321"/>
          </a:xfrm>
          <a:prstGeom prst="rect">
            <a:avLst/>
          </a:prstGeom>
        </p:spPr>
        <p:txBody>
          <a:bodyPr wrap="square">
            <a:spAutoFit/>
          </a:bodyPr>
          <a:lstStyle/>
          <a:p>
            <a:pPr marL="342900" indent="-342900">
              <a:lnSpc>
                <a:spcPct val="110000"/>
              </a:lnSpc>
              <a:spcBef>
                <a:spcPts val="0"/>
              </a:spcBef>
              <a:buClr>
                <a:srgbClr val="AF235F"/>
              </a:buClr>
              <a:buFont typeface="Wingdings" pitchFamily="2" charset="2"/>
              <a:buChar char="§"/>
            </a:pPr>
            <a:r>
              <a:rPr lang="en-GB" dirty="0"/>
              <a:t>Why does </a:t>
            </a:r>
            <a:r>
              <a:rPr lang="en-GB" dirty="0" err="1"/>
              <a:t>Buma</a:t>
            </a:r>
            <a:r>
              <a:rPr lang="en-GB" dirty="0"/>
              <a:t> need to consider alternative energy supplies?</a:t>
            </a:r>
          </a:p>
          <a:p>
            <a:pPr marL="342900" indent="-342900">
              <a:lnSpc>
                <a:spcPct val="110000"/>
              </a:lnSpc>
              <a:spcBef>
                <a:spcPts val="0"/>
              </a:spcBef>
              <a:buClr>
                <a:srgbClr val="AF235F"/>
              </a:buClr>
              <a:buFont typeface="Wingdings" pitchFamily="2" charset="2"/>
              <a:buChar char="§"/>
            </a:pPr>
            <a:endParaRPr lang="en-GB" dirty="0"/>
          </a:p>
          <a:p>
            <a:pPr marL="342900" indent="-342900">
              <a:lnSpc>
                <a:spcPct val="110000"/>
              </a:lnSpc>
              <a:spcBef>
                <a:spcPts val="0"/>
              </a:spcBef>
              <a:buClr>
                <a:srgbClr val="AF235F"/>
              </a:buClr>
              <a:buFont typeface="Wingdings" pitchFamily="2" charset="2"/>
              <a:buChar char="§"/>
            </a:pPr>
            <a:r>
              <a:rPr lang="en-GB" dirty="0"/>
              <a:t>What are the advantages and disadvantages of the petrol generator?</a:t>
            </a:r>
          </a:p>
          <a:p>
            <a:pPr marL="342900" indent="-342900">
              <a:lnSpc>
                <a:spcPct val="110000"/>
              </a:lnSpc>
              <a:spcBef>
                <a:spcPts val="0"/>
              </a:spcBef>
              <a:buClr>
                <a:srgbClr val="AF235F"/>
              </a:buClr>
              <a:buFont typeface="Wingdings" pitchFamily="2" charset="2"/>
              <a:buChar char="§"/>
            </a:pPr>
            <a:endParaRPr lang="en-GB" dirty="0"/>
          </a:p>
          <a:p>
            <a:pPr marL="342900" indent="-342900">
              <a:lnSpc>
                <a:spcPct val="110000"/>
              </a:lnSpc>
              <a:spcBef>
                <a:spcPts val="0"/>
              </a:spcBef>
              <a:buClr>
                <a:srgbClr val="AF235F"/>
              </a:buClr>
              <a:buFont typeface="Wingdings" pitchFamily="2" charset="2"/>
              <a:buChar char="§"/>
            </a:pPr>
            <a:r>
              <a:rPr lang="en-GB" dirty="0"/>
              <a:t>What are the advantages and disadvantages of the </a:t>
            </a:r>
            <a:r>
              <a:rPr lang="en-GB" dirty="0" err="1"/>
              <a:t>photovoltaics</a:t>
            </a:r>
            <a:r>
              <a:rPr lang="en-GB" dirty="0"/>
              <a:t>?</a:t>
            </a:r>
          </a:p>
          <a:p>
            <a:pPr marL="342900" indent="-342900">
              <a:lnSpc>
                <a:spcPct val="110000"/>
              </a:lnSpc>
              <a:spcBef>
                <a:spcPts val="0"/>
              </a:spcBef>
              <a:buClr>
                <a:srgbClr val="AF235F"/>
              </a:buClr>
              <a:buFont typeface="Wingdings" pitchFamily="2" charset="2"/>
              <a:buChar char="§"/>
            </a:pPr>
            <a:endParaRPr lang="en-GB" dirty="0"/>
          </a:p>
          <a:p>
            <a:pPr marL="342900" indent="-342900">
              <a:lnSpc>
                <a:spcPct val="110000"/>
              </a:lnSpc>
              <a:spcBef>
                <a:spcPts val="0"/>
              </a:spcBef>
              <a:buClr>
                <a:srgbClr val="AF235F"/>
              </a:buClr>
              <a:buFont typeface="Wingdings" pitchFamily="2" charset="2"/>
              <a:buChar char="§"/>
            </a:pPr>
            <a:r>
              <a:rPr lang="en-GB" dirty="0"/>
              <a:t>What would you do in his place, and why?</a:t>
            </a:r>
          </a:p>
        </p:txBody>
      </p:sp>
      <p:sp>
        <p:nvSpPr>
          <p:cNvPr id="8" name="Slide Number Placeholder 5"/>
          <p:cNvSpPr>
            <a:spLocks noGrp="1"/>
          </p:cNvSpPr>
          <p:nvPr>
            <p:ph type="sldNum" sz="quarter" idx="12"/>
          </p:nvPr>
        </p:nvSpPr>
        <p:spPr>
          <a:xfrm>
            <a:off x="454844" y="6488113"/>
            <a:ext cx="877888" cy="273050"/>
          </a:xfrm>
        </p:spPr>
        <p:txBody>
          <a:bodyPr/>
          <a:lstStyle/>
          <a:p>
            <a:r>
              <a:rPr lang="en-US" sz="1200" dirty="0">
                <a:solidFill>
                  <a:srgbClr val="AF235F"/>
                </a:solidFill>
              </a:rPr>
              <a:t>Page </a:t>
            </a:r>
            <a:fld id="{BB3272F9-C649-F34A-82EE-982F85F04578}" type="slidenum">
              <a:rPr lang="en-US" sz="1200">
                <a:solidFill>
                  <a:srgbClr val="AF235F"/>
                </a:solidFill>
              </a:rPr>
              <a:pPr/>
              <a:t>5</a:t>
            </a:fld>
            <a:endParaRPr lang="en-US" sz="1200" dirty="0">
              <a:solidFill>
                <a:srgbClr val="AF235F"/>
              </a:solidFill>
            </a:endParaRPr>
          </a:p>
        </p:txBody>
      </p:sp>
    </p:spTree>
    <p:extLst>
      <p:ext uri="{BB962C8B-B14F-4D97-AF65-F5344CB8AC3E}">
        <p14:creationId xmlns:p14="http://schemas.microsoft.com/office/powerpoint/2010/main" val="11512464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259632" y="1783989"/>
            <a:ext cx="6245535" cy="4163690"/>
          </a:xfrm>
          <a:prstGeom prst="rect">
            <a:avLst/>
          </a:prstGeom>
        </p:spPr>
      </p:pic>
      <p:pic>
        <p:nvPicPr>
          <p:cNvPr id="12" name="Picture 11"/>
          <p:cNvPicPr>
            <a:picLocks noChangeAspect="1"/>
          </p:cNvPicPr>
          <p:nvPr/>
        </p:nvPicPr>
        <p:blipFill>
          <a:blip r:embed="rId4"/>
          <a:stretch>
            <a:fillRect/>
          </a:stretch>
        </p:blipFill>
        <p:spPr>
          <a:xfrm>
            <a:off x="314424" y="260648"/>
            <a:ext cx="8839200" cy="977900"/>
          </a:xfrm>
          <a:prstGeom prst="rect">
            <a:avLst/>
          </a:prstGeom>
          <a:ln>
            <a:solidFill>
              <a:srgbClr val="949EAA"/>
            </a:solidFill>
          </a:ln>
        </p:spPr>
      </p:pic>
      <p:sp>
        <p:nvSpPr>
          <p:cNvPr id="13" name="Rectangle 2"/>
          <p:cNvSpPr txBox="1">
            <a:spLocks noChangeArrowheads="1"/>
          </p:cNvSpPr>
          <p:nvPr/>
        </p:nvSpPr>
        <p:spPr bwMode="auto">
          <a:xfrm>
            <a:off x="539750" y="243111"/>
            <a:ext cx="6140450" cy="809625"/>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FAA26D3D-D897-4be2-8F04-BA451C77F1D7}">
              <ma14:placeholderFlag xmlns="" xmlns:ma14="http://schemas.microsoft.com/office/mac/drawingml/2011/main" val="1"/>
            </a:ext>
          </a:extLst>
        </p:spPr>
        <p:txBody>
          <a:bodyPr vert="horz" wrap="square" lIns="0" tIns="0" rIns="0" bIns="0" numCol="1" anchor="b" anchorCtr="0" compatLnSpc="1">
            <a:prstTxWarp prst="textNoShape">
              <a:avLst/>
            </a:prstTxWarp>
          </a:bodyPr>
          <a:lstStyle>
            <a:lvl1pPr algn="l" rtl="0" eaLnBrk="1" fontAlgn="base" hangingPunct="1">
              <a:spcBef>
                <a:spcPct val="0"/>
              </a:spcBef>
              <a:spcAft>
                <a:spcPct val="0"/>
              </a:spcAft>
              <a:defRPr sz="2000" b="1">
                <a:solidFill>
                  <a:schemeClr val="tx1"/>
                </a:solidFill>
                <a:latin typeface="+mj-lt"/>
                <a:ea typeface="+mj-ea"/>
                <a:cs typeface="+mj-cs"/>
              </a:defRPr>
            </a:lvl1pPr>
            <a:lvl2pPr algn="l" rtl="0" eaLnBrk="1" fontAlgn="base" hangingPunct="1">
              <a:spcBef>
                <a:spcPct val="0"/>
              </a:spcBef>
              <a:spcAft>
                <a:spcPct val="0"/>
              </a:spcAft>
              <a:defRPr sz="2000" b="1">
                <a:solidFill>
                  <a:schemeClr val="tx1"/>
                </a:solidFill>
                <a:latin typeface="Arial" charset="0"/>
                <a:ea typeface="Geneva" charset="0"/>
              </a:defRPr>
            </a:lvl2pPr>
            <a:lvl3pPr algn="l" rtl="0" eaLnBrk="1" fontAlgn="base" hangingPunct="1">
              <a:spcBef>
                <a:spcPct val="0"/>
              </a:spcBef>
              <a:spcAft>
                <a:spcPct val="0"/>
              </a:spcAft>
              <a:defRPr sz="2000" b="1">
                <a:solidFill>
                  <a:schemeClr val="tx1"/>
                </a:solidFill>
                <a:latin typeface="Arial" charset="0"/>
                <a:ea typeface="Geneva" charset="0"/>
              </a:defRPr>
            </a:lvl3pPr>
            <a:lvl4pPr algn="l" rtl="0" eaLnBrk="1" fontAlgn="base" hangingPunct="1">
              <a:spcBef>
                <a:spcPct val="0"/>
              </a:spcBef>
              <a:spcAft>
                <a:spcPct val="0"/>
              </a:spcAft>
              <a:defRPr sz="2000" b="1">
                <a:solidFill>
                  <a:schemeClr val="tx1"/>
                </a:solidFill>
                <a:latin typeface="Arial" charset="0"/>
                <a:ea typeface="Geneva" charset="0"/>
              </a:defRPr>
            </a:lvl4pPr>
            <a:lvl5pPr algn="l" rtl="0" eaLnBrk="1" fontAlgn="base" hangingPunct="1">
              <a:spcBef>
                <a:spcPct val="0"/>
              </a:spcBef>
              <a:spcAft>
                <a:spcPct val="0"/>
              </a:spcAft>
              <a:defRPr sz="2000" b="1">
                <a:solidFill>
                  <a:schemeClr val="tx1"/>
                </a:solidFill>
                <a:latin typeface="Arial" charset="0"/>
                <a:ea typeface="Geneva" charset="0"/>
              </a:defRPr>
            </a:lvl5pPr>
            <a:lvl6pPr marL="457200" algn="l" rtl="0" eaLnBrk="1" fontAlgn="base" hangingPunct="1">
              <a:spcBef>
                <a:spcPct val="0"/>
              </a:spcBef>
              <a:spcAft>
                <a:spcPct val="0"/>
              </a:spcAft>
              <a:defRPr sz="2000" b="1">
                <a:solidFill>
                  <a:schemeClr val="tx1"/>
                </a:solidFill>
                <a:latin typeface="Arial" charset="0"/>
                <a:ea typeface="Geneva" charset="0"/>
              </a:defRPr>
            </a:lvl6pPr>
            <a:lvl7pPr marL="914400" algn="l" rtl="0" eaLnBrk="1" fontAlgn="base" hangingPunct="1">
              <a:spcBef>
                <a:spcPct val="0"/>
              </a:spcBef>
              <a:spcAft>
                <a:spcPct val="0"/>
              </a:spcAft>
              <a:defRPr sz="2000" b="1">
                <a:solidFill>
                  <a:schemeClr val="tx1"/>
                </a:solidFill>
                <a:latin typeface="Arial" charset="0"/>
                <a:ea typeface="Geneva" charset="0"/>
              </a:defRPr>
            </a:lvl7pPr>
            <a:lvl8pPr marL="1371600" algn="l" rtl="0" eaLnBrk="1" fontAlgn="base" hangingPunct="1">
              <a:spcBef>
                <a:spcPct val="0"/>
              </a:spcBef>
              <a:spcAft>
                <a:spcPct val="0"/>
              </a:spcAft>
              <a:defRPr sz="2000" b="1">
                <a:solidFill>
                  <a:schemeClr val="tx1"/>
                </a:solidFill>
                <a:latin typeface="Arial" charset="0"/>
                <a:ea typeface="Geneva" charset="0"/>
              </a:defRPr>
            </a:lvl8pPr>
            <a:lvl9pPr marL="1828800" algn="l" rtl="0" eaLnBrk="1" fontAlgn="base" hangingPunct="1">
              <a:spcBef>
                <a:spcPct val="0"/>
              </a:spcBef>
              <a:spcAft>
                <a:spcPct val="0"/>
              </a:spcAft>
              <a:defRPr sz="2000" b="1">
                <a:solidFill>
                  <a:schemeClr val="tx1"/>
                </a:solidFill>
                <a:latin typeface="Arial" charset="0"/>
                <a:ea typeface="Geneva" charset="0"/>
              </a:defRPr>
            </a:lvl9pPr>
          </a:lstStyle>
          <a:p>
            <a:r>
              <a:rPr lang="en-US" dirty="0">
                <a:solidFill>
                  <a:srgbClr val="AF235F"/>
                </a:solidFill>
              </a:rPr>
              <a:t>Here comes the sun</a:t>
            </a:r>
            <a:endParaRPr lang="en-GB" dirty="0">
              <a:solidFill>
                <a:srgbClr val="AF235F"/>
              </a:solidFill>
            </a:endParaRPr>
          </a:p>
        </p:txBody>
      </p:sp>
      <p:sp>
        <p:nvSpPr>
          <p:cNvPr id="408579" name="Rectangle 3"/>
          <p:cNvSpPr>
            <a:spLocks noGrp="1" noChangeArrowheads="1"/>
          </p:cNvSpPr>
          <p:nvPr>
            <p:ph type="body" sz="half" idx="1"/>
          </p:nvPr>
        </p:nvSpPr>
        <p:spPr>
          <a:xfrm>
            <a:off x="539750" y="1590675"/>
            <a:ext cx="7848674" cy="4681538"/>
          </a:xfrm>
        </p:spPr>
        <p:txBody>
          <a:bodyPr/>
          <a:lstStyle/>
          <a:p>
            <a:endParaRPr lang="en-US" sz="1800" dirty="0"/>
          </a:p>
          <a:p>
            <a:pPr marL="0" indent="0">
              <a:buNone/>
            </a:pPr>
            <a:endParaRPr lang="en-GB" sz="2000" b="1" dirty="0">
              <a:solidFill>
                <a:srgbClr val="AF235F"/>
              </a:solidFill>
              <a:latin typeface="+mj-lt"/>
            </a:endParaRPr>
          </a:p>
        </p:txBody>
      </p:sp>
      <p:sp>
        <p:nvSpPr>
          <p:cNvPr id="10" name="Slide Number Placeholder 5"/>
          <p:cNvSpPr>
            <a:spLocks noGrp="1"/>
          </p:cNvSpPr>
          <p:nvPr>
            <p:ph type="sldNum" sz="quarter" idx="12"/>
          </p:nvPr>
        </p:nvSpPr>
        <p:spPr>
          <a:xfrm>
            <a:off x="454844" y="6488113"/>
            <a:ext cx="877888" cy="273050"/>
          </a:xfrm>
        </p:spPr>
        <p:txBody>
          <a:bodyPr/>
          <a:lstStyle/>
          <a:p>
            <a:r>
              <a:rPr lang="en-US" sz="1200" dirty="0">
                <a:solidFill>
                  <a:srgbClr val="AF235F"/>
                </a:solidFill>
              </a:rPr>
              <a:t>Page </a:t>
            </a:r>
            <a:fld id="{BB3272F9-C649-F34A-82EE-982F85F04578}" type="slidenum">
              <a:rPr lang="en-US" sz="1200">
                <a:solidFill>
                  <a:srgbClr val="AF235F"/>
                </a:solidFill>
              </a:rPr>
              <a:pPr/>
              <a:t>6</a:t>
            </a:fld>
            <a:endParaRPr lang="en-US" sz="1200" dirty="0">
              <a:solidFill>
                <a:srgbClr val="AF235F"/>
              </a:solidFill>
            </a:endParaRPr>
          </a:p>
        </p:txBody>
      </p:sp>
      <p:sp>
        <p:nvSpPr>
          <p:cNvPr id="9" name="Slide Number Placeholder 5"/>
          <p:cNvSpPr txBox="1">
            <a:spLocks/>
          </p:cNvSpPr>
          <p:nvPr/>
        </p:nvSpPr>
        <p:spPr>
          <a:xfrm>
            <a:off x="1259632" y="6488113"/>
            <a:ext cx="3618036" cy="369888"/>
          </a:xfrm>
          <a:prstGeom prst="rect">
            <a:avLst/>
          </a:prstGeom>
        </p:spPr>
        <p:txBody>
          <a:bodyPr/>
          <a:lstStyle>
            <a:defPPr>
              <a:defRPr lang="de-DE"/>
            </a:defPPr>
            <a:lvl1pPr algn="l" rtl="0" fontAlgn="base">
              <a:spcBef>
                <a:spcPct val="50000"/>
              </a:spcBef>
              <a:spcAft>
                <a:spcPct val="0"/>
              </a:spcAft>
              <a:defRPr sz="2000" kern="1200">
                <a:solidFill>
                  <a:schemeClr val="tx1"/>
                </a:solidFill>
                <a:latin typeface="Arial" charset="0"/>
                <a:ea typeface="Geneva" charset="0"/>
                <a:cs typeface="+mn-cs"/>
              </a:defRPr>
            </a:lvl1pPr>
            <a:lvl2pPr marL="457200" algn="l" rtl="0" fontAlgn="base">
              <a:spcBef>
                <a:spcPct val="50000"/>
              </a:spcBef>
              <a:spcAft>
                <a:spcPct val="0"/>
              </a:spcAft>
              <a:defRPr sz="2000" kern="1200">
                <a:solidFill>
                  <a:schemeClr val="tx1"/>
                </a:solidFill>
                <a:latin typeface="Arial" charset="0"/>
                <a:ea typeface="Geneva" charset="0"/>
                <a:cs typeface="+mn-cs"/>
              </a:defRPr>
            </a:lvl2pPr>
            <a:lvl3pPr marL="914400" algn="l" rtl="0" fontAlgn="base">
              <a:spcBef>
                <a:spcPct val="50000"/>
              </a:spcBef>
              <a:spcAft>
                <a:spcPct val="0"/>
              </a:spcAft>
              <a:defRPr sz="2000" kern="1200">
                <a:solidFill>
                  <a:schemeClr val="tx1"/>
                </a:solidFill>
                <a:latin typeface="Arial" charset="0"/>
                <a:ea typeface="Geneva" charset="0"/>
                <a:cs typeface="+mn-cs"/>
              </a:defRPr>
            </a:lvl3pPr>
            <a:lvl4pPr marL="1371600" algn="l" rtl="0" fontAlgn="base">
              <a:spcBef>
                <a:spcPct val="50000"/>
              </a:spcBef>
              <a:spcAft>
                <a:spcPct val="0"/>
              </a:spcAft>
              <a:defRPr sz="2000" kern="1200">
                <a:solidFill>
                  <a:schemeClr val="tx1"/>
                </a:solidFill>
                <a:latin typeface="Arial" charset="0"/>
                <a:ea typeface="Geneva" charset="0"/>
                <a:cs typeface="+mn-cs"/>
              </a:defRPr>
            </a:lvl4pPr>
            <a:lvl5pPr marL="1828800" algn="l" rtl="0" fontAlgn="base">
              <a:spcBef>
                <a:spcPct val="50000"/>
              </a:spcBef>
              <a:spcAft>
                <a:spcPct val="0"/>
              </a:spcAft>
              <a:defRPr sz="2000" kern="1200">
                <a:solidFill>
                  <a:schemeClr val="tx1"/>
                </a:solidFill>
                <a:latin typeface="Arial" charset="0"/>
                <a:ea typeface="Geneva" charset="0"/>
                <a:cs typeface="+mn-cs"/>
              </a:defRPr>
            </a:lvl5pPr>
            <a:lvl6pPr marL="2286000" algn="l" defTabSz="457200" rtl="0" eaLnBrk="1" latinLnBrk="0" hangingPunct="1">
              <a:defRPr sz="2000" kern="1200">
                <a:solidFill>
                  <a:schemeClr val="tx1"/>
                </a:solidFill>
                <a:latin typeface="Arial" charset="0"/>
                <a:ea typeface="Geneva" charset="0"/>
                <a:cs typeface="+mn-cs"/>
              </a:defRPr>
            </a:lvl6pPr>
            <a:lvl7pPr marL="2743200" algn="l" defTabSz="457200" rtl="0" eaLnBrk="1" latinLnBrk="0" hangingPunct="1">
              <a:defRPr sz="2000" kern="1200">
                <a:solidFill>
                  <a:schemeClr val="tx1"/>
                </a:solidFill>
                <a:latin typeface="Arial" charset="0"/>
                <a:ea typeface="Geneva" charset="0"/>
                <a:cs typeface="+mn-cs"/>
              </a:defRPr>
            </a:lvl7pPr>
            <a:lvl8pPr marL="3200400" algn="l" defTabSz="457200" rtl="0" eaLnBrk="1" latinLnBrk="0" hangingPunct="1">
              <a:defRPr sz="2000" kern="1200">
                <a:solidFill>
                  <a:schemeClr val="tx1"/>
                </a:solidFill>
                <a:latin typeface="Arial" charset="0"/>
                <a:ea typeface="Geneva" charset="0"/>
                <a:cs typeface="+mn-cs"/>
              </a:defRPr>
            </a:lvl8pPr>
            <a:lvl9pPr marL="3657600" algn="l" defTabSz="457200" rtl="0" eaLnBrk="1" latinLnBrk="0" hangingPunct="1">
              <a:defRPr sz="2000" kern="1200">
                <a:solidFill>
                  <a:schemeClr val="tx1"/>
                </a:solidFill>
                <a:latin typeface="Arial" charset="0"/>
                <a:ea typeface="Geneva" charset="0"/>
                <a:cs typeface="+mn-cs"/>
              </a:defRPr>
            </a:lvl9pPr>
          </a:lstStyle>
          <a:p>
            <a:r>
              <a:rPr lang="en-US" sz="1200" dirty="0">
                <a:solidFill>
                  <a:srgbClr val="AF235F"/>
                </a:solidFill>
              </a:rPr>
              <a:t>Episode 2: Here comes the sun</a:t>
            </a:r>
          </a:p>
        </p:txBody>
      </p:sp>
      <p:sp>
        <p:nvSpPr>
          <p:cNvPr id="11" name="Rectangle 5"/>
          <p:cNvSpPr>
            <a:spLocks noChangeArrowheads="1"/>
          </p:cNvSpPr>
          <p:nvPr/>
        </p:nvSpPr>
        <p:spPr bwMode="auto">
          <a:xfrm flipV="1">
            <a:off x="5351388" y="5445224"/>
            <a:ext cx="3792612" cy="720080"/>
          </a:xfrm>
          <a:prstGeom prst="rect">
            <a:avLst/>
          </a:prstGeom>
          <a:solidFill>
            <a:srgbClr val="AF235F">
              <a:alpha val="71000"/>
            </a:srgbClr>
          </a:solidFill>
          <a:ln>
            <a:noFill/>
          </a:ln>
          <a:effectLst/>
        </p:spPr>
        <p:txBody>
          <a:bodyPr wrap="none" anchor="ctr"/>
          <a:lstStyle/>
          <a:p>
            <a:endParaRPr lang="en-US"/>
          </a:p>
        </p:txBody>
      </p:sp>
      <p:sp>
        <p:nvSpPr>
          <p:cNvPr id="14" name="Rectangle 3"/>
          <p:cNvSpPr txBox="1">
            <a:spLocks noChangeArrowheads="1"/>
          </p:cNvSpPr>
          <p:nvPr/>
        </p:nvSpPr>
        <p:spPr bwMode="auto">
          <a:xfrm>
            <a:off x="5652120" y="5661248"/>
            <a:ext cx="3096344" cy="577082"/>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bodyPr>
          <a:lstStyle>
            <a:lvl1pPr algn="l" rtl="0" eaLnBrk="1" fontAlgn="base" hangingPunct="1">
              <a:lnSpc>
                <a:spcPct val="110000"/>
              </a:lnSpc>
              <a:spcBef>
                <a:spcPct val="0"/>
              </a:spcBef>
              <a:spcAft>
                <a:spcPct val="0"/>
              </a:spcAft>
              <a:buFont typeface="Wingdings" charset="0"/>
              <a:defRPr>
                <a:solidFill>
                  <a:schemeClr val="tx1"/>
                </a:solidFill>
                <a:latin typeface="+mn-lt"/>
                <a:ea typeface="+mn-ea"/>
                <a:cs typeface="+mn-cs"/>
              </a:defRPr>
            </a:lvl1pPr>
            <a:lvl2pPr marL="190500"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2pPr>
            <a:lvl3pPr marL="381000"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3pPr>
            <a:lvl4pPr marL="573088" indent="-190500"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4pPr>
            <a:lvl5pPr marL="7635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5pPr>
            <a:lvl6pPr marL="12207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6pPr>
            <a:lvl7pPr marL="16779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7pPr>
            <a:lvl8pPr marL="21351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8pPr>
            <a:lvl9pPr marL="25923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9pPr>
          </a:lstStyle>
          <a:p>
            <a:r>
              <a:rPr lang="en-US" sz="1800" b="1" dirty="0" err="1">
                <a:solidFill>
                  <a:schemeClr val="bg2"/>
                </a:solidFill>
              </a:rPr>
              <a:t>Buma’s</a:t>
            </a:r>
            <a:r>
              <a:rPr lang="en-US" sz="1800" b="1" dirty="0">
                <a:solidFill>
                  <a:schemeClr val="bg2"/>
                </a:solidFill>
              </a:rPr>
              <a:t> choice</a:t>
            </a:r>
          </a:p>
        </p:txBody>
      </p:sp>
    </p:spTree>
    <p:extLst>
      <p:ext uri="{BB962C8B-B14F-4D97-AF65-F5344CB8AC3E}">
        <p14:creationId xmlns:p14="http://schemas.microsoft.com/office/powerpoint/2010/main" val="734303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259632" y="1783989"/>
            <a:ext cx="6245535" cy="4163690"/>
          </a:xfrm>
          <a:prstGeom prst="rect">
            <a:avLst/>
          </a:prstGeom>
        </p:spPr>
      </p:pic>
      <p:pic>
        <p:nvPicPr>
          <p:cNvPr id="12" name="Picture 11"/>
          <p:cNvPicPr>
            <a:picLocks noChangeAspect="1"/>
          </p:cNvPicPr>
          <p:nvPr/>
        </p:nvPicPr>
        <p:blipFill>
          <a:blip r:embed="rId4"/>
          <a:stretch>
            <a:fillRect/>
          </a:stretch>
        </p:blipFill>
        <p:spPr>
          <a:xfrm>
            <a:off x="314424" y="260648"/>
            <a:ext cx="8839200" cy="977900"/>
          </a:xfrm>
          <a:prstGeom prst="rect">
            <a:avLst/>
          </a:prstGeom>
          <a:ln>
            <a:solidFill>
              <a:srgbClr val="949EAA"/>
            </a:solidFill>
          </a:ln>
        </p:spPr>
      </p:pic>
      <p:sp>
        <p:nvSpPr>
          <p:cNvPr id="13" name="Rectangle 2"/>
          <p:cNvSpPr txBox="1">
            <a:spLocks noChangeArrowheads="1"/>
          </p:cNvSpPr>
          <p:nvPr/>
        </p:nvSpPr>
        <p:spPr bwMode="auto">
          <a:xfrm>
            <a:off x="539750" y="243111"/>
            <a:ext cx="6140450" cy="809625"/>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FAA26D3D-D897-4be2-8F04-BA451C77F1D7}">
              <ma14:placeholderFlag xmlns="" xmlns:ma14="http://schemas.microsoft.com/office/mac/drawingml/2011/main" val="1"/>
            </a:ext>
          </a:extLst>
        </p:spPr>
        <p:txBody>
          <a:bodyPr vert="horz" wrap="square" lIns="0" tIns="0" rIns="0" bIns="0" numCol="1" anchor="b" anchorCtr="0" compatLnSpc="1">
            <a:prstTxWarp prst="textNoShape">
              <a:avLst/>
            </a:prstTxWarp>
          </a:bodyPr>
          <a:lstStyle>
            <a:lvl1pPr algn="l" rtl="0" eaLnBrk="1" fontAlgn="base" hangingPunct="1">
              <a:spcBef>
                <a:spcPct val="0"/>
              </a:spcBef>
              <a:spcAft>
                <a:spcPct val="0"/>
              </a:spcAft>
              <a:defRPr sz="2000" b="1">
                <a:solidFill>
                  <a:schemeClr val="tx1"/>
                </a:solidFill>
                <a:latin typeface="+mj-lt"/>
                <a:ea typeface="+mj-ea"/>
                <a:cs typeface="+mj-cs"/>
              </a:defRPr>
            </a:lvl1pPr>
            <a:lvl2pPr algn="l" rtl="0" eaLnBrk="1" fontAlgn="base" hangingPunct="1">
              <a:spcBef>
                <a:spcPct val="0"/>
              </a:spcBef>
              <a:spcAft>
                <a:spcPct val="0"/>
              </a:spcAft>
              <a:defRPr sz="2000" b="1">
                <a:solidFill>
                  <a:schemeClr val="tx1"/>
                </a:solidFill>
                <a:latin typeface="Arial" charset="0"/>
                <a:ea typeface="Geneva" charset="0"/>
              </a:defRPr>
            </a:lvl2pPr>
            <a:lvl3pPr algn="l" rtl="0" eaLnBrk="1" fontAlgn="base" hangingPunct="1">
              <a:spcBef>
                <a:spcPct val="0"/>
              </a:spcBef>
              <a:spcAft>
                <a:spcPct val="0"/>
              </a:spcAft>
              <a:defRPr sz="2000" b="1">
                <a:solidFill>
                  <a:schemeClr val="tx1"/>
                </a:solidFill>
                <a:latin typeface="Arial" charset="0"/>
                <a:ea typeface="Geneva" charset="0"/>
              </a:defRPr>
            </a:lvl3pPr>
            <a:lvl4pPr algn="l" rtl="0" eaLnBrk="1" fontAlgn="base" hangingPunct="1">
              <a:spcBef>
                <a:spcPct val="0"/>
              </a:spcBef>
              <a:spcAft>
                <a:spcPct val="0"/>
              </a:spcAft>
              <a:defRPr sz="2000" b="1">
                <a:solidFill>
                  <a:schemeClr val="tx1"/>
                </a:solidFill>
                <a:latin typeface="Arial" charset="0"/>
                <a:ea typeface="Geneva" charset="0"/>
              </a:defRPr>
            </a:lvl4pPr>
            <a:lvl5pPr algn="l" rtl="0" eaLnBrk="1" fontAlgn="base" hangingPunct="1">
              <a:spcBef>
                <a:spcPct val="0"/>
              </a:spcBef>
              <a:spcAft>
                <a:spcPct val="0"/>
              </a:spcAft>
              <a:defRPr sz="2000" b="1">
                <a:solidFill>
                  <a:schemeClr val="tx1"/>
                </a:solidFill>
                <a:latin typeface="Arial" charset="0"/>
                <a:ea typeface="Geneva" charset="0"/>
              </a:defRPr>
            </a:lvl5pPr>
            <a:lvl6pPr marL="457200" algn="l" rtl="0" eaLnBrk="1" fontAlgn="base" hangingPunct="1">
              <a:spcBef>
                <a:spcPct val="0"/>
              </a:spcBef>
              <a:spcAft>
                <a:spcPct val="0"/>
              </a:spcAft>
              <a:defRPr sz="2000" b="1">
                <a:solidFill>
                  <a:schemeClr val="tx1"/>
                </a:solidFill>
                <a:latin typeface="Arial" charset="0"/>
                <a:ea typeface="Geneva" charset="0"/>
              </a:defRPr>
            </a:lvl6pPr>
            <a:lvl7pPr marL="914400" algn="l" rtl="0" eaLnBrk="1" fontAlgn="base" hangingPunct="1">
              <a:spcBef>
                <a:spcPct val="0"/>
              </a:spcBef>
              <a:spcAft>
                <a:spcPct val="0"/>
              </a:spcAft>
              <a:defRPr sz="2000" b="1">
                <a:solidFill>
                  <a:schemeClr val="tx1"/>
                </a:solidFill>
                <a:latin typeface="Arial" charset="0"/>
                <a:ea typeface="Geneva" charset="0"/>
              </a:defRPr>
            </a:lvl7pPr>
            <a:lvl8pPr marL="1371600" algn="l" rtl="0" eaLnBrk="1" fontAlgn="base" hangingPunct="1">
              <a:spcBef>
                <a:spcPct val="0"/>
              </a:spcBef>
              <a:spcAft>
                <a:spcPct val="0"/>
              </a:spcAft>
              <a:defRPr sz="2000" b="1">
                <a:solidFill>
                  <a:schemeClr val="tx1"/>
                </a:solidFill>
                <a:latin typeface="Arial" charset="0"/>
                <a:ea typeface="Geneva" charset="0"/>
              </a:defRPr>
            </a:lvl8pPr>
            <a:lvl9pPr marL="1828800" algn="l" rtl="0" eaLnBrk="1" fontAlgn="base" hangingPunct="1">
              <a:spcBef>
                <a:spcPct val="0"/>
              </a:spcBef>
              <a:spcAft>
                <a:spcPct val="0"/>
              </a:spcAft>
              <a:defRPr sz="2000" b="1">
                <a:solidFill>
                  <a:schemeClr val="tx1"/>
                </a:solidFill>
                <a:latin typeface="Arial" charset="0"/>
                <a:ea typeface="Geneva" charset="0"/>
              </a:defRPr>
            </a:lvl9pPr>
          </a:lstStyle>
          <a:p>
            <a:r>
              <a:rPr lang="en-US" dirty="0">
                <a:solidFill>
                  <a:srgbClr val="AF235F"/>
                </a:solidFill>
              </a:rPr>
              <a:t>Here comes the sun</a:t>
            </a:r>
            <a:endParaRPr lang="en-GB" dirty="0">
              <a:solidFill>
                <a:srgbClr val="AF235F"/>
              </a:solidFill>
            </a:endParaRPr>
          </a:p>
        </p:txBody>
      </p:sp>
      <p:sp>
        <p:nvSpPr>
          <p:cNvPr id="408579" name="Rectangle 3"/>
          <p:cNvSpPr>
            <a:spLocks noGrp="1" noChangeArrowheads="1"/>
          </p:cNvSpPr>
          <p:nvPr>
            <p:ph type="body" sz="half" idx="1"/>
          </p:nvPr>
        </p:nvSpPr>
        <p:spPr>
          <a:xfrm>
            <a:off x="539750" y="1518444"/>
            <a:ext cx="7848674" cy="4681538"/>
          </a:xfrm>
        </p:spPr>
        <p:txBody>
          <a:bodyPr/>
          <a:lstStyle/>
          <a:p>
            <a:endParaRPr lang="en-US" sz="1800" dirty="0"/>
          </a:p>
          <a:p>
            <a:pPr marL="0" indent="0">
              <a:buNone/>
            </a:pPr>
            <a:endParaRPr lang="en-GB" sz="2000" b="1" dirty="0">
              <a:solidFill>
                <a:srgbClr val="AF235F"/>
              </a:solidFill>
              <a:latin typeface="+mj-lt"/>
            </a:endParaRPr>
          </a:p>
        </p:txBody>
      </p:sp>
      <p:sp>
        <p:nvSpPr>
          <p:cNvPr id="10" name="Slide Number Placeholder 5"/>
          <p:cNvSpPr>
            <a:spLocks noGrp="1"/>
          </p:cNvSpPr>
          <p:nvPr>
            <p:ph type="sldNum" sz="quarter" idx="12"/>
          </p:nvPr>
        </p:nvSpPr>
        <p:spPr>
          <a:xfrm>
            <a:off x="454844" y="6488113"/>
            <a:ext cx="877888" cy="273050"/>
          </a:xfrm>
        </p:spPr>
        <p:txBody>
          <a:bodyPr/>
          <a:lstStyle/>
          <a:p>
            <a:r>
              <a:rPr lang="en-US" sz="1200" dirty="0">
                <a:solidFill>
                  <a:srgbClr val="AF235F"/>
                </a:solidFill>
              </a:rPr>
              <a:t>Page </a:t>
            </a:r>
            <a:fld id="{BB3272F9-C649-F34A-82EE-982F85F04578}" type="slidenum">
              <a:rPr lang="en-US" sz="1200">
                <a:solidFill>
                  <a:srgbClr val="AF235F"/>
                </a:solidFill>
              </a:rPr>
              <a:pPr/>
              <a:t>7</a:t>
            </a:fld>
            <a:endParaRPr lang="en-US" sz="1200" dirty="0">
              <a:solidFill>
                <a:srgbClr val="AF235F"/>
              </a:solidFill>
            </a:endParaRPr>
          </a:p>
        </p:txBody>
      </p:sp>
      <p:sp>
        <p:nvSpPr>
          <p:cNvPr id="9" name="Slide Number Placeholder 5"/>
          <p:cNvSpPr txBox="1">
            <a:spLocks/>
          </p:cNvSpPr>
          <p:nvPr/>
        </p:nvSpPr>
        <p:spPr>
          <a:xfrm>
            <a:off x="1259632" y="6488113"/>
            <a:ext cx="3618036" cy="369888"/>
          </a:xfrm>
          <a:prstGeom prst="rect">
            <a:avLst/>
          </a:prstGeom>
        </p:spPr>
        <p:txBody>
          <a:bodyPr/>
          <a:lstStyle>
            <a:defPPr>
              <a:defRPr lang="de-DE"/>
            </a:defPPr>
            <a:lvl1pPr algn="l" rtl="0" fontAlgn="base">
              <a:spcBef>
                <a:spcPct val="50000"/>
              </a:spcBef>
              <a:spcAft>
                <a:spcPct val="0"/>
              </a:spcAft>
              <a:defRPr sz="2000" kern="1200">
                <a:solidFill>
                  <a:schemeClr val="tx1"/>
                </a:solidFill>
                <a:latin typeface="Arial" charset="0"/>
                <a:ea typeface="Geneva" charset="0"/>
                <a:cs typeface="+mn-cs"/>
              </a:defRPr>
            </a:lvl1pPr>
            <a:lvl2pPr marL="457200" algn="l" rtl="0" fontAlgn="base">
              <a:spcBef>
                <a:spcPct val="50000"/>
              </a:spcBef>
              <a:spcAft>
                <a:spcPct val="0"/>
              </a:spcAft>
              <a:defRPr sz="2000" kern="1200">
                <a:solidFill>
                  <a:schemeClr val="tx1"/>
                </a:solidFill>
                <a:latin typeface="Arial" charset="0"/>
                <a:ea typeface="Geneva" charset="0"/>
                <a:cs typeface="+mn-cs"/>
              </a:defRPr>
            </a:lvl2pPr>
            <a:lvl3pPr marL="914400" algn="l" rtl="0" fontAlgn="base">
              <a:spcBef>
                <a:spcPct val="50000"/>
              </a:spcBef>
              <a:spcAft>
                <a:spcPct val="0"/>
              </a:spcAft>
              <a:defRPr sz="2000" kern="1200">
                <a:solidFill>
                  <a:schemeClr val="tx1"/>
                </a:solidFill>
                <a:latin typeface="Arial" charset="0"/>
                <a:ea typeface="Geneva" charset="0"/>
                <a:cs typeface="+mn-cs"/>
              </a:defRPr>
            </a:lvl3pPr>
            <a:lvl4pPr marL="1371600" algn="l" rtl="0" fontAlgn="base">
              <a:spcBef>
                <a:spcPct val="50000"/>
              </a:spcBef>
              <a:spcAft>
                <a:spcPct val="0"/>
              </a:spcAft>
              <a:defRPr sz="2000" kern="1200">
                <a:solidFill>
                  <a:schemeClr val="tx1"/>
                </a:solidFill>
                <a:latin typeface="Arial" charset="0"/>
                <a:ea typeface="Geneva" charset="0"/>
                <a:cs typeface="+mn-cs"/>
              </a:defRPr>
            </a:lvl4pPr>
            <a:lvl5pPr marL="1828800" algn="l" rtl="0" fontAlgn="base">
              <a:spcBef>
                <a:spcPct val="50000"/>
              </a:spcBef>
              <a:spcAft>
                <a:spcPct val="0"/>
              </a:spcAft>
              <a:defRPr sz="2000" kern="1200">
                <a:solidFill>
                  <a:schemeClr val="tx1"/>
                </a:solidFill>
                <a:latin typeface="Arial" charset="0"/>
                <a:ea typeface="Geneva" charset="0"/>
                <a:cs typeface="+mn-cs"/>
              </a:defRPr>
            </a:lvl5pPr>
            <a:lvl6pPr marL="2286000" algn="l" defTabSz="457200" rtl="0" eaLnBrk="1" latinLnBrk="0" hangingPunct="1">
              <a:defRPr sz="2000" kern="1200">
                <a:solidFill>
                  <a:schemeClr val="tx1"/>
                </a:solidFill>
                <a:latin typeface="Arial" charset="0"/>
                <a:ea typeface="Geneva" charset="0"/>
                <a:cs typeface="+mn-cs"/>
              </a:defRPr>
            </a:lvl6pPr>
            <a:lvl7pPr marL="2743200" algn="l" defTabSz="457200" rtl="0" eaLnBrk="1" latinLnBrk="0" hangingPunct="1">
              <a:defRPr sz="2000" kern="1200">
                <a:solidFill>
                  <a:schemeClr val="tx1"/>
                </a:solidFill>
                <a:latin typeface="Arial" charset="0"/>
                <a:ea typeface="Geneva" charset="0"/>
                <a:cs typeface="+mn-cs"/>
              </a:defRPr>
            </a:lvl7pPr>
            <a:lvl8pPr marL="3200400" algn="l" defTabSz="457200" rtl="0" eaLnBrk="1" latinLnBrk="0" hangingPunct="1">
              <a:defRPr sz="2000" kern="1200">
                <a:solidFill>
                  <a:schemeClr val="tx1"/>
                </a:solidFill>
                <a:latin typeface="Arial" charset="0"/>
                <a:ea typeface="Geneva" charset="0"/>
                <a:cs typeface="+mn-cs"/>
              </a:defRPr>
            </a:lvl8pPr>
            <a:lvl9pPr marL="3657600" algn="l" defTabSz="457200" rtl="0" eaLnBrk="1" latinLnBrk="0" hangingPunct="1">
              <a:defRPr sz="2000" kern="1200">
                <a:solidFill>
                  <a:schemeClr val="tx1"/>
                </a:solidFill>
                <a:latin typeface="Arial" charset="0"/>
                <a:ea typeface="Geneva" charset="0"/>
                <a:cs typeface="+mn-cs"/>
              </a:defRPr>
            </a:lvl9pPr>
          </a:lstStyle>
          <a:p>
            <a:r>
              <a:rPr lang="en-US" sz="1200" dirty="0">
                <a:solidFill>
                  <a:srgbClr val="AF235F"/>
                </a:solidFill>
              </a:rPr>
              <a:t>Episode Here comes the sun</a:t>
            </a:r>
          </a:p>
        </p:txBody>
      </p:sp>
      <p:sp>
        <p:nvSpPr>
          <p:cNvPr id="11" name="Rectangle 5"/>
          <p:cNvSpPr>
            <a:spLocks noChangeArrowheads="1"/>
          </p:cNvSpPr>
          <p:nvPr/>
        </p:nvSpPr>
        <p:spPr bwMode="auto">
          <a:xfrm flipV="1">
            <a:off x="5351388" y="5445224"/>
            <a:ext cx="3792612" cy="720080"/>
          </a:xfrm>
          <a:prstGeom prst="rect">
            <a:avLst/>
          </a:prstGeom>
          <a:solidFill>
            <a:srgbClr val="AF235F">
              <a:alpha val="71000"/>
            </a:srgbClr>
          </a:solidFill>
          <a:ln>
            <a:noFill/>
          </a:ln>
          <a:effectLst/>
        </p:spPr>
        <p:txBody>
          <a:bodyPr wrap="none" anchor="ctr"/>
          <a:lstStyle/>
          <a:p>
            <a:endParaRPr lang="en-US"/>
          </a:p>
        </p:txBody>
      </p:sp>
      <p:sp>
        <p:nvSpPr>
          <p:cNvPr id="14" name="Rectangle 3"/>
          <p:cNvSpPr txBox="1">
            <a:spLocks noChangeArrowheads="1"/>
          </p:cNvSpPr>
          <p:nvPr/>
        </p:nvSpPr>
        <p:spPr bwMode="auto">
          <a:xfrm>
            <a:off x="5652120" y="5661248"/>
            <a:ext cx="3096344" cy="577082"/>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bodyPr>
          <a:lstStyle>
            <a:lvl1pPr algn="l" rtl="0" eaLnBrk="1" fontAlgn="base" hangingPunct="1">
              <a:lnSpc>
                <a:spcPct val="110000"/>
              </a:lnSpc>
              <a:spcBef>
                <a:spcPct val="0"/>
              </a:spcBef>
              <a:spcAft>
                <a:spcPct val="0"/>
              </a:spcAft>
              <a:buFont typeface="Wingdings" charset="0"/>
              <a:defRPr>
                <a:solidFill>
                  <a:schemeClr val="tx1"/>
                </a:solidFill>
                <a:latin typeface="+mn-lt"/>
                <a:ea typeface="+mn-ea"/>
                <a:cs typeface="+mn-cs"/>
              </a:defRPr>
            </a:lvl1pPr>
            <a:lvl2pPr marL="190500"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2pPr>
            <a:lvl3pPr marL="381000"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3pPr>
            <a:lvl4pPr marL="573088" indent="-190500"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4pPr>
            <a:lvl5pPr marL="7635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5pPr>
            <a:lvl6pPr marL="12207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6pPr>
            <a:lvl7pPr marL="16779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7pPr>
            <a:lvl8pPr marL="21351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8pPr>
            <a:lvl9pPr marL="25923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9pPr>
          </a:lstStyle>
          <a:p>
            <a:r>
              <a:rPr lang="en-US" sz="1800" b="1" dirty="0" err="1">
                <a:solidFill>
                  <a:schemeClr val="bg2"/>
                </a:solidFill>
              </a:rPr>
              <a:t>Buma’s</a:t>
            </a:r>
            <a:r>
              <a:rPr lang="en-US" sz="1800" b="1" dirty="0">
                <a:solidFill>
                  <a:schemeClr val="bg2"/>
                </a:solidFill>
              </a:rPr>
              <a:t> choice</a:t>
            </a:r>
          </a:p>
        </p:txBody>
      </p:sp>
    </p:spTree>
    <p:extLst>
      <p:ext uri="{BB962C8B-B14F-4D97-AF65-F5344CB8AC3E}">
        <p14:creationId xmlns:p14="http://schemas.microsoft.com/office/powerpoint/2010/main" val="36931642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40069" y="1620000"/>
            <a:ext cx="8208075" cy="4670322"/>
          </a:xfrm>
          <a:prstGeom prst="rect">
            <a:avLst/>
          </a:prstGeom>
          <a:ln w="12700" cmpd="sng">
            <a:solidFill>
              <a:schemeClr val="bg1"/>
            </a:solidFill>
          </a:ln>
        </p:spPr>
      </p:pic>
      <p:pic>
        <p:nvPicPr>
          <p:cNvPr id="12" name="Picture 11"/>
          <p:cNvPicPr>
            <a:picLocks noChangeAspect="1"/>
          </p:cNvPicPr>
          <p:nvPr/>
        </p:nvPicPr>
        <p:blipFill>
          <a:blip r:embed="rId4"/>
          <a:stretch>
            <a:fillRect/>
          </a:stretch>
        </p:blipFill>
        <p:spPr>
          <a:xfrm>
            <a:off x="314424" y="260648"/>
            <a:ext cx="8839200" cy="977900"/>
          </a:xfrm>
          <a:prstGeom prst="rect">
            <a:avLst/>
          </a:prstGeom>
          <a:ln>
            <a:solidFill>
              <a:srgbClr val="949EAA"/>
            </a:solidFill>
          </a:ln>
        </p:spPr>
      </p:pic>
      <p:sp>
        <p:nvSpPr>
          <p:cNvPr id="13" name="Rectangle 2"/>
          <p:cNvSpPr txBox="1">
            <a:spLocks noChangeArrowheads="1"/>
          </p:cNvSpPr>
          <p:nvPr/>
        </p:nvSpPr>
        <p:spPr bwMode="auto">
          <a:xfrm>
            <a:off x="539750" y="243111"/>
            <a:ext cx="6140450" cy="809625"/>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FAA26D3D-D897-4be2-8F04-BA451C77F1D7}">
              <ma14:placeholderFlag xmlns="" xmlns:ma14="http://schemas.microsoft.com/office/mac/drawingml/2011/main" val="1"/>
            </a:ext>
          </a:extLst>
        </p:spPr>
        <p:txBody>
          <a:bodyPr vert="horz" wrap="square" lIns="0" tIns="0" rIns="0" bIns="0" numCol="1" anchor="b" anchorCtr="0" compatLnSpc="1">
            <a:prstTxWarp prst="textNoShape">
              <a:avLst/>
            </a:prstTxWarp>
          </a:bodyPr>
          <a:lstStyle>
            <a:lvl1pPr algn="l" rtl="0" eaLnBrk="1" fontAlgn="base" hangingPunct="1">
              <a:spcBef>
                <a:spcPct val="0"/>
              </a:spcBef>
              <a:spcAft>
                <a:spcPct val="0"/>
              </a:spcAft>
              <a:defRPr sz="2000" b="1">
                <a:solidFill>
                  <a:schemeClr val="tx1"/>
                </a:solidFill>
                <a:latin typeface="+mj-lt"/>
                <a:ea typeface="+mj-ea"/>
                <a:cs typeface="+mj-cs"/>
              </a:defRPr>
            </a:lvl1pPr>
            <a:lvl2pPr algn="l" rtl="0" eaLnBrk="1" fontAlgn="base" hangingPunct="1">
              <a:spcBef>
                <a:spcPct val="0"/>
              </a:spcBef>
              <a:spcAft>
                <a:spcPct val="0"/>
              </a:spcAft>
              <a:defRPr sz="2000" b="1">
                <a:solidFill>
                  <a:schemeClr val="tx1"/>
                </a:solidFill>
                <a:latin typeface="Arial" charset="0"/>
                <a:ea typeface="Geneva" charset="0"/>
              </a:defRPr>
            </a:lvl2pPr>
            <a:lvl3pPr algn="l" rtl="0" eaLnBrk="1" fontAlgn="base" hangingPunct="1">
              <a:spcBef>
                <a:spcPct val="0"/>
              </a:spcBef>
              <a:spcAft>
                <a:spcPct val="0"/>
              </a:spcAft>
              <a:defRPr sz="2000" b="1">
                <a:solidFill>
                  <a:schemeClr val="tx1"/>
                </a:solidFill>
                <a:latin typeface="Arial" charset="0"/>
                <a:ea typeface="Geneva" charset="0"/>
              </a:defRPr>
            </a:lvl3pPr>
            <a:lvl4pPr algn="l" rtl="0" eaLnBrk="1" fontAlgn="base" hangingPunct="1">
              <a:spcBef>
                <a:spcPct val="0"/>
              </a:spcBef>
              <a:spcAft>
                <a:spcPct val="0"/>
              </a:spcAft>
              <a:defRPr sz="2000" b="1">
                <a:solidFill>
                  <a:schemeClr val="tx1"/>
                </a:solidFill>
                <a:latin typeface="Arial" charset="0"/>
                <a:ea typeface="Geneva" charset="0"/>
              </a:defRPr>
            </a:lvl4pPr>
            <a:lvl5pPr algn="l" rtl="0" eaLnBrk="1" fontAlgn="base" hangingPunct="1">
              <a:spcBef>
                <a:spcPct val="0"/>
              </a:spcBef>
              <a:spcAft>
                <a:spcPct val="0"/>
              </a:spcAft>
              <a:defRPr sz="2000" b="1">
                <a:solidFill>
                  <a:schemeClr val="tx1"/>
                </a:solidFill>
                <a:latin typeface="Arial" charset="0"/>
                <a:ea typeface="Geneva" charset="0"/>
              </a:defRPr>
            </a:lvl5pPr>
            <a:lvl6pPr marL="457200" algn="l" rtl="0" eaLnBrk="1" fontAlgn="base" hangingPunct="1">
              <a:spcBef>
                <a:spcPct val="0"/>
              </a:spcBef>
              <a:spcAft>
                <a:spcPct val="0"/>
              </a:spcAft>
              <a:defRPr sz="2000" b="1">
                <a:solidFill>
                  <a:schemeClr val="tx1"/>
                </a:solidFill>
                <a:latin typeface="Arial" charset="0"/>
                <a:ea typeface="Geneva" charset="0"/>
              </a:defRPr>
            </a:lvl6pPr>
            <a:lvl7pPr marL="914400" algn="l" rtl="0" eaLnBrk="1" fontAlgn="base" hangingPunct="1">
              <a:spcBef>
                <a:spcPct val="0"/>
              </a:spcBef>
              <a:spcAft>
                <a:spcPct val="0"/>
              </a:spcAft>
              <a:defRPr sz="2000" b="1">
                <a:solidFill>
                  <a:schemeClr val="tx1"/>
                </a:solidFill>
                <a:latin typeface="Arial" charset="0"/>
                <a:ea typeface="Geneva" charset="0"/>
              </a:defRPr>
            </a:lvl7pPr>
            <a:lvl8pPr marL="1371600" algn="l" rtl="0" eaLnBrk="1" fontAlgn="base" hangingPunct="1">
              <a:spcBef>
                <a:spcPct val="0"/>
              </a:spcBef>
              <a:spcAft>
                <a:spcPct val="0"/>
              </a:spcAft>
              <a:defRPr sz="2000" b="1">
                <a:solidFill>
                  <a:schemeClr val="tx1"/>
                </a:solidFill>
                <a:latin typeface="Arial" charset="0"/>
                <a:ea typeface="Geneva" charset="0"/>
              </a:defRPr>
            </a:lvl8pPr>
            <a:lvl9pPr marL="1828800" algn="l" rtl="0" eaLnBrk="1" fontAlgn="base" hangingPunct="1">
              <a:spcBef>
                <a:spcPct val="0"/>
              </a:spcBef>
              <a:spcAft>
                <a:spcPct val="0"/>
              </a:spcAft>
              <a:defRPr sz="2000" b="1">
                <a:solidFill>
                  <a:schemeClr val="tx1"/>
                </a:solidFill>
                <a:latin typeface="Arial" charset="0"/>
                <a:ea typeface="Geneva" charset="0"/>
              </a:defRPr>
            </a:lvl9pPr>
          </a:lstStyle>
          <a:p>
            <a:r>
              <a:rPr lang="en-US" dirty="0">
                <a:solidFill>
                  <a:srgbClr val="AF235F"/>
                </a:solidFill>
              </a:rPr>
              <a:t>Here comes the sun</a:t>
            </a:r>
            <a:endParaRPr lang="en-GB" dirty="0">
              <a:solidFill>
                <a:srgbClr val="AF235F"/>
              </a:solidFill>
            </a:endParaRPr>
          </a:p>
        </p:txBody>
      </p:sp>
      <p:sp>
        <p:nvSpPr>
          <p:cNvPr id="408579" name="Rectangle 3"/>
          <p:cNvSpPr>
            <a:spLocks noGrp="1" noChangeArrowheads="1"/>
          </p:cNvSpPr>
          <p:nvPr>
            <p:ph type="body" sz="half" idx="1"/>
          </p:nvPr>
        </p:nvSpPr>
        <p:spPr>
          <a:xfrm>
            <a:off x="539750" y="1590675"/>
            <a:ext cx="7848674" cy="4681538"/>
          </a:xfrm>
        </p:spPr>
        <p:txBody>
          <a:bodyPr/>
          <a:lstStyle/>
          <a:p>
            <a:endParaRPr lang="en-US" sz="1800" dirty="0"/>
          </a:p>
          <a:p>
            <a:pPr marL="0" indent="0">
              <a:buNone/>
            </a:pPr>
            <a:endParaRPr lang="en-GB" sz="2000" b="1" dirty="0">
              <a:solidFill>
                <a:srgbClr val="AF235F"/>
              </a:solidFill>
              <a:latin typeface="+mj-lt"/>
            </a:endParaRPr>
          </a:p>
        </p:txBody>
      </p:sp>
      <p:sp>
        <p:nvSpPr>
          <p:cNvPr id="9" name="Slide Number Placeholder 5"/>
          <p:cNvSpPr txBox="1">
            <a:spLocks/>
          </p:cNvSpPr>
          <p:nvPr/>
        </p:nvSpPr>
        <p:spPr>
          <a:xfrm>
            <a:off x="1259632" y="6488113"/>
            <a:ext cx="3618036" cy="369888"/>
          </a:xfrm>
          <a:prstGeom prst="rect">
            <a:avLst/>
          </a:prstGeom>
        </p:spPr>
        <p:txBody>
          <a:bodyPr/>
          <a:lstStyle>
            <a:defPPr>
              <a:defRPr lang="de-DE"/>
            </a:defPPr>
            <a:lvl1pPr algn="l" rtl="0" fontAlgn="base">
              <a:spcBef>
                <a:spcPct val="50000"/>
              </a:spcBef>
              <a:spcAft>
                <a:spcPct val="0"/>
              </a:spcAft>
              <a:defRPr sz="2000" kern="1200">
                <a:solidFill>
                  <a:schemeClr val="tx1"/>
                </a:solidFill>
                <a:latin typeface="Arial" charset="0"/>
                <a:ea typeface="Geneva" charset="0"/>
                <a:cs typeface="+mn-cs"/>
              </a:defRPr>
            </a:lvl1pPr>
            <a:lvl2pPr marL="457200" algn="l" rtl="0" fontAlgn="base">
              <a:spcBef>
                <a:spcPct val="50000"/>
              </a:spcBef>
              <a:spcAft>
                <a:spcPct val="0"/>
              </a:spcAft>
              <a:defRPr sz="2000" kern="1200">
                <a:solidFill>
                  <a:schemeClr val="tx1"/>
                </a:solidFill>
                <a:latin typeface="Arial" charset="0"/>
                <a:ea typeface="Geneva" charset="0"/>
                <a:cs typeface="+mn-cs"/>
              </a:defRPr>
            </a:lvl2pPr>
            <a:lvl3pPr marL="914400" algn="l" rtl="0" fontAlgn="base">
              <a:spcBef>
                <a:spcPct val="50000"/>
              </a:spcBef>
              <a:spcAft>
                <a:spcPct val="0"/>
              </a:spcAft>
              <a:defRPr sz="2000" kern="1200">
                <a:solidFill>
                  <a:schemeClr val="tx1"/>
                </a:solidFill>
                <a:latin typeface="Arial" charset="0"/>
                <a:ea typeface="Geneva" charset="0"/>
                <a:cs typeface="+mn-cs"/>
              </a:defRPr>
            </a:lvl3pPr>
            <a:lvl4pPr marL="1371600" algn="l" rtl="0" fontAlgn="base">
              <a:spcBef>
                <a:spcPct val="50000"/>
              </a:spcBef>
              <a:spcAft>
                <a:spcPct val="0"/>
              </a:spcAft>
              <a:defRPr sz="2000" kern="1200">
                <a:solidFill>
                  <a:schemeClr val="tx1"/>
                </a:solidFill>
                <a:latin typeface="Arial" charset="0"/>
                <a:ea typeface="Geneva" charset="0"/>
                <a:cs typeface="+mn-cs"/>
              </a:defRPr>
            </a:lvl4pPr>
            <a:lvl5pPr marL="1828800" algn="l" rtl="0" fontAlgn="base">
              <a:spcBef>
                <a:spcPct val="50000"/>
              </a:spcBef>
              <a:spcAft>
                <a:spcPct val="0"/>
              </a:spcAft>
              <a:defRPr sz="2000" kern="1200">
                <a:solidFill>
                  <a:schemeClr val="tx1"/>
                </a:solidFill>
                <a:latin typeface="Arial" charset="0"/>
                <a:ea typeface="Geneva" charset="0"/>
                <a:cs typeface="+mn-cs"/>
              </a:defRPr>
            </a:lvl5pPr>
            <a:lvl6pPr marL="2286000" algn="l" defTabSz="457200" rtl="0" eaLnBrk="1" latinLnBrk="0" hangingPunct="1">
              <a:defRPr sz="2000" kern="1200">
                <a:solidFill>
                  <a:schemeClr val="tx1"/>
                </a:solidFill>
                <a:latin typeface="Arial" charset="0"/>
                <a:ea typeface="Geneva" charset="0"/>
                <a:cs typeface="+mn-cs"/>
              </a:defRPr>
            </a:lvl6pPr>
            <a:lvl7pPr marL="2743200" algn="l" defTabSz="457200" rtl="0" eaLnBrk="1" latinLnBrk="0" hangingPunct="1">
              <a:defRPr sz="2000" kern="1200">
                <a:solidFill>
                  <a:schemeClr val="tx1"/>
                </a:solidFill>
                <a:latin typeface="Arial" charset="0"/>
                <a:ea typeface="Geneva" charset="0"/>
                <a:cs typeface="+mn-cs"/>
              </a:defRPr>
            </a:lvl7pPr>
            <a:lvl8pPr marL="3200400" algn="l" defTabSz="457200" rtl="0" eaLnBrk="1" latinLnBrk="0" hangingPunct="1">
              <a:defRPr sz="2000" kern="1200">
                <a:solidFill>
                  <a:schemeClr val="tx1"/>
                </a:solidFill>
                <a:latin typeface="Arial" charset="0"/>
                <a:ea typeface="Geneva" charset="0"/>
                <a:cs typeface="+mn-cs"/>
              </a:defRPr>
            </a:lvl8pPr>
            <a:lvl9pPr marL="3657600" algn="l" defTabSz="457200" rtl="0" eaLnBrk="1" latinLnBrk="0" hangingPunct="1">
              <a:defRPr sz="2000" kern="1200">
                <a:solidFill>
                  <a:schemeClr val="tx1"/>
                </a:solidFill>
                <a:latin typeface="Arial" charset="0"/>
                <a:ea typeface="Geneva" charset="0"/>
                <a:cs typeface="+mn-cs"/>
              </a:defRPr>
            </a:lvl9pPr>
          </a:lstStyle>
          <a:p>
            <a:r>
              <a:rPr lang="en-US" sz="1200" dirty="0">
                <a:solidFill>
                  <a:srgbClr val="AF235F"/>
                </a:solidFill>
              </a:rPr>
              <a:t>Episode 3: Here comes the sun</a:t>
            </a:r>
          </a:p>
        </p:txBody>
      </p:sp>
      <p:sp>
        <p:nvSpPr>
          <p:cNvPr id="14" name="Rectangle 5"/>
          <p:cNvSpPr>
            <a:spLocks noChangeArrowheads="1"/>
          </p:cNvSpPr>
          <p:nvPr/>
        </p:nvSpPr>
        <p:spPr bwMode="auto">
          <a:xfrm flipV="1">
            <a:off x="5364088" y="5229200"/>
            <a:ext cx="3792612" cy="720080"/>
          </a:xfrm>
          <a:prstGeom prst="rect">
            <a:avLst/>
          </a:prstGeom>
          <a:solidFill>
            <a:srgbClr val="AF235F">
              <a:alpha val="71000"/>
            </a:srgbClr>
          </a:solidFill>
          <a:ln>
            <a:noFill/>
          </a:ln>
          <a:effectLst/>
        </p:spPr>
        <p:txBody>
          <a:bodyPr wrap="none" anchor="ctr"/>
          <a:lstStyle/>
          <a:p>
            <a:endParaRPr lang="en-US"/>
          </a:p>
        </p:txBody>
      </p:sp>
      <p:sp>
        <p:nvSpPr>
          <p:cNvPr id="15" name="Rectangle 3"/>
          <p:cNvSpPr txBox="1">
            <a:spLocks noChangeArrowheads="1"/>
          </p:cNvSpPr>
          <p:nvPr/>
        </p:nvSpPr>
        <p:spPr bwMode="auto">
          <a:xfrm>
            <a:off x="5682799" y="5445224"/>
            <a:ext cx="3096344" cy="577082"/>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bodyPr>
          <a:lstStyle>
            <a:lvl1pPr algn="l" rtl="0" eaLnBrk="1" fontAlgn="base" hangingPunct="1">
              <a:lnSpc>
                <a:spcPct val="110000"/>
              </a:lnSpc>
              <a:spcBef>
                <a:spcPct val="0"/>
              </a:spcBef>
              <a:spcAft>
                <a:spcPct val="0"/>
              </a:spcAft>
              <a:buFont typeface="Wingdings" charset="0"/>
              <a:defRPr>
                <a:solidFill>
                  <a:schemeClr val="tx1"/>
                </a:solidFill>
                <a:latin typeface="+mn-lt"/>
                <a:ea typeface="+mn-ea"/>
                <a:cs typeface="+mn-cs"/>
              </a:defRPr>
            </a:lvl1pPr>
            <a:lvl2pPr marL="190500"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2pPr>
            <a:lvl3pPr marL="381000"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3pPr>
            <a:lvl4pPr marL="573088" indent="-190500"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4pPr>
            <a:lvl5pPr marL="7635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5pPr>
            <a:lvl6pPr marL="12207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6pPr>
            <a:lvl7pPr marL="16779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7pPr>
            <a:lvl8pPr marL="21351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8pPr>
            <a:lvl9pPr marL="25923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9pPr>
          </a:lstStyle>
          <a:p>
            <a:r>
              <a:rPr lang="en-US" sz="1800" b="1" dirty="0">
                <a:solidFill>
                  <a:schemeClr val="bg2"/>
                </a:solidFill>
              </a:rPr>
              <a:t>           Photovoltaic cells</a:t>
            </a:r>
          </a:p>
        </p:txBody>
      </p:sp>
      <p:sp>
        <p:nvSpPr>
          <p:cNvPr id="11" name="Slide Number Placeholder 5"/>
          <p:cNvSpPr>
            <a:spLocks noGrp="1"/>
          </p:cNvSpPr>
          <p:nvPr>
            <p:ph type="sldNum" sz="quarter" idx="12"/>
          </p:nvPr>
        </p:nvSpPr>
        <p:spPr>
          <a:xfrm>
            <a:off x="454844" y="6488113"/>
            <a:ext cx="877888" cy="273050"/>
          </a:xfrm>
        </p:spPr>
        <p:txBody>
          <a:bodyPr/>
          <a:lstStyle/>
          <a:p>
            <a:r>
              <a:rPr lang="en-US" sz="1200" dirty="0">
                <a:solidFill>
                  <a:srgbClr val="AF235F"/>
                </a:solidFill>
              </a:rPr>
              <a:t>Page </a:t>
            </a:r>
            <a:fld id="{BB3272F9-C649-F34A-82EE-982F85F04578}" type="slidenum">
              <a:rPr lang="en-US" sz="1200">
                <a:solidFill>
                  <a:srgbClr val="AF235F"/>
                </a:solidFill>
              </a:rPr>
              <a:pPr/>
              <a:t>8</a:t>
            </a:fld>
            <a:endParaRPr lang="en-US" sz="1200" dirty="0">
              <a:solidFill>
                <a:srgbClr val="AF235F"/>
              </a:solidFill>
            </a:endParaRPr>
          </a:p>
        </p:txBody>
      </p:sp>
    </p:spTree>
    <p:extLst>
      <p:ext uri="{BB962C8B-B14F-4D97-AF65-F5344CB8AC3E}">
        <p14:creationId xmlns:p14="http://schemas.microsoft.com/office/powerpoint/2010/main" val="9233445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a:blip r:embed="rId3"/>
          <a:stretch>
            <a:fillRect/>
          </a:stretch>
        </p:blipFill>
        <p:spPr>
          <a:xfrm>
            <a:off x="314424" y="260648"/>
            <a:ext cx="8839200" cy="977900"/>
          </a:xfrm>
          <a:prstGeom prst="rect">
            <a:avLst/>
          </a:prstGeom>
          <a:ln>
            <a:solidFill>
              <a:srgbClr val="949EAA"/>
            </a:solidFill>
          </a:ln>
        </p:spPr>
      </p:pic>
      <p:sp>
        <p:nvSpPr>
          <p:cNvPr id="13" name="Rectangle 2"/>
          <p:cNvSpPr txBox="1">
            <a:spLocks noChangeArrowheads="1"/>
          </p:cNvSpPr>
          <p:nvPr/>
        </p:nvSpPr>
        <p:spPr bwMode="auto">
          <a:xfrm>
            <a:off x="539750" y="243111"/>
            <a:ext cx="6140450" cy="809625"/>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FAA26D3D-D897-4be2-8F04-BA451C77F1D7}">
              <ma14:placeholderFlag xmlns="" xmlns:ma14="http://schemas.microsoft.com/office/mac/drawingml/2011/main" val="1"/>
            </a:ext>
          </a:extLst>
        </p:spPr>
        <p:txBody>
          <a:bodyPr vert="horz" wrap="square" lIns="0" tIns="0" rIns="0" bIns="0" numCol="1" anchor="b" anchorCtr="0" compatLnSpc="1">
            <a:prstTxWarp prst="textNoShape">
              <a:avLst/>
            </a:prstTxWarp>
          </a:bodyPr>
          <a:lstStyle>
            <a:lvl1pPr algn="l" rtl="0" eaLnBrk="1" fontAlgn="base" hangingPunct="1">
              <a:spcBef>
                <a:spcPct val="0"/>
              </a:spcBef>
              <a:spcAft>
                <a:spcPct val="0"/>
              </a:spcAft>
              <a:defRPr sz="2000" b="1">
                <a:solidFill>
                  <a:schemeClr val="tx1"/>
                </a:solidFill>
                <a:latin typeface="+mj-lt"/>
                <a:ea typeface="+mj-ea"/>
                <a:cs typeface="+mj-cs"/>
              </a:defRPr>
            </a:lvl1pPr>
            <a:lvl2pPr algn="l" rtl="0" eaLnBrk="1" fontAlgn="base" hangingPunct="1">
              <a:spcBef>
                <a:spcPct val="0"/>
              </a:spcBef>
              <a:spcAft>
                <a:spcPct val="0"/>
              </a:spcAft>
              <a:defRPr sz="2000" b="1">
                <a:solidFill>
                  <a:schemeClr val="tx1"/>
                </a:solidFill>
                <a:latin typeface="Arial" charset="0"/>
                <a:ea typeface="Geneva" charset="0"/>
              </a:defRPr>
            </a:lvl2pPr>
            <a:lvl3pPr algn="l" rtl="0" eaLnBrk="1" fontAlgn="base" hangingPunct="1">
              <a:spcBef>
                <a:spcPct val="0"/>
              </a:spcBef>
              <a:spcAft>
                <a:spcPct val="0"/>
              </a:spcAft>
              <a:defRPr sz="2000" b="1">
                <a:solidFill>
                  <a:schemeClr val="tx1"/>
                </a:solidFill>
                <a:latin typeface="Arial" charset="0"/>
                <a:ea typeface="Geneva" charset="0"/>
              </a:defRPr>
            </a:lvl3pPr>
            <a:lvl4pPr algn="l" rtl="0" eaLnBrk="1" fontAlgn="base" hangingPunct="1">
              <a:spcBef>
                <a:spcPct val="0"/>
              </a:spcBef>
              <a:spcAft>
                <a:spcPct val="0"/>
              </a:spcAft>
              <a:defRPr sz="2000" b="1">
                <a:solidFill>
                  <a:schemeClr val="tx1"/>
                </a:solidFill>
                <a:latin typeface="Arial" charset="0"/>
                <a:ea typeface="Geneva" charset="0"/>
              </a:defRPr>
            </a:lvl4pPr>
            <a:lvl5pPr algn="l" rtl="0" eaLnBrk="1" fontAlgn="base" hangingPunct="1">
              <a:spcBef>
                <a:spcPct val="0"/>
              </a:spcBef>
              <a:spcAft>
                <a:spcPct val="0"/>
              </a:spcAft>
              <a:defRPr sz="2000" b="1">
                <a:solidFill>
                  <a:schemeClr val="tx1"/>
                </a:solidFill>
                <a:latin typeface="Arial" charset="0"/>
                <a:ea typeface="Geneva" charset="0"/>
              </a:defRPr>
            </a:lvl5pPr>
            <a:lvl6pPr marL="457200" algn="l" rtl="0" eaLnBrk="1" fontAlgn="base" hangingPunct="1">
              <a:spcBef>
                <a:spcPct val="0"/>
              </a:spcBef>
              <a:spcAft>
                <a:spcPct val="0"/>
              </a:spcAft>
              <a:defRPr sz="2000" b="1">
                <a:solidFill>
                  <a:schemeClr val="tx1"/>
                </a:solidFill>
                <a:latin typeface="Arial" charset="0"/>
                <a:ea typeface="Geneva" charset="0"/>
              </a:defRPr>
            </a:lvl6pPr>
            <a:lvl7pPr marL="914400" algn="l" rtl="0" eaLnBrk="1" fontAlgn="base" hangingPunct="1">
              <a:spcBef>
                <a:spcPct val="0"/>
              </a:spcBef>
              <a:spcAft>
                <a:spcPct val="0"/>
              </a:spcAft>
              <a:defRPr sz="2000" b="1">
                <a:solidFill>
                  <a:schemeClr val="tx1"/>
                </a:solidFill>
                <a:latin typeface="Arial" charset="0"/>
                <a:ea typeface="Geneva" charset="0"/>
              </a:defRPr>
            </a:lvl7pPr>
            <a:lvl8pPr marL="1371600" algn="l" rtl="0" eaLnBrk="1" fontAlgn="base" hangingPunct="1">
              <a:spcBef>
                <a:spcPct val="0"/>
              </a:spcBef>
              <a:spcAft>
                <a:spcPct val="0"/>
              </a:spcAft>
              <a:defRPr sz="2000" b="1">
                <a:solidFill>
                  <a:schemeClr val="tx1"/>
                </a:solidFill>
                <a:latin typeface="Arial" charset="0"/>
                <a:ea typeface="Geneva" charset="0"/>
              </a:defRPr>
            </a:lvl8pPr>
            <a:lvl9pPr marL="1828800" algn="l" rtl="0" eaLnBrk="1" fontAlgn="base" hangingPunct="1">
              <a:spcBef>
                <a:spcPct val="0"/>
              </a:spcBef>
              <a:spcAft>
                <a:spcPct val="0"/>
              </a:spcAft>
              <a:defRPr sz="2000" b="1">
                <a:solidFill>
                  <a:schemeClr val="tx1"/>
                </a:solidFill>
                <a:latin typeface="Arial" charset="0"/>
                <a:ea typeface="Geneva" charset="0"/>
              </a:defRPr>
            </a:lvl9pPr>
          </a:lstStyle>
          <a:p>
            <a:r>
              <a:rPr lang="en-US" dirty="0">
                <a:solidFill>
                  <a:srgbClr val="AF235F"/>
                </a:solidFill>
              </a:rPr>
              <a:t>Here comes the sun</a:t>
            </a:r>
            <a:endParaRPr lang="en-GB" dirty="0">
              <a:solidFill>
                <a:srgbClr val="AF235F"/>
              </a:solidFill>
            </a:endParaRPr>
          </a:p>
        </p:txBody>
      </p:sp>
      <p:sp>
        <p:nvSpPr>
          <p:cNvPr id="408579" name="Rectangle 3"/>
          <p:cNvSpPr>
            <a:spLocks noGrp="1" noChangeArrowheads="1"/>
          </p:cNvSpPr>
          <p:nvPr>
            <p:ph type="body" sz="half" idx="1"/>
          </p:nvPr>
        </p:nvSpPr>
        <p:spPr>
          <a:xfrm>
            <a:off x="539750" y="1590675"/>
            <a:ext cx="7848674" cy="4681538"/>
          </a:xfrm>
        </p:spPr>
        <p:txBody>
          <a:bodyPr/>
          <a:lstStyle/>
          <a:p>
            <a:endParaRPr lang="en-US" sz="1800" dirty="0"/>
          </a:p>
          <a:p>
            <a:pPr marL="0" indent="0">
              <a:buNone/>
            </a:pPr>
            <a:r>
              <a:rPr lang="en-GB" sz="2000" b="1" dirty="0">
                <a:solidFill>
                  <a:srgbClr val="AF235F"/>
                </a:solidFill>
                <a:latin typeface="+mj-lt"/>
              </a:rPr>
              <a:t>Storing energy</a:t>
            </a:r>
          </a:p>
          <a:p>
            <a:pPr marL="0" indent="0">
              <a:buNone/>
            </a:pPr>
            <a:endParaRPr lang="en-GB" sz="2000" b="1" dirty="0">
              <a:solidFill>
                <a:srgbClr val="AF235F"/>
              </a:solidFill>
              <a:latin typeface="+mj-lt"/>
            </a:endParaRPr>
          </a:p>
        </p:txBody>
      </p:sp>
      <p:sp>
        <p:nvSpPr>
          <p:cNvPr id="10" name="Slide Number Placeholder 5"/>
          <p:cNvSpPr>
            <a:spLocks noGrp="1"/>
          </p:cNvSpPr>
          <p:nvPr>
            <p:ph type="sldNum" sz="quarter" idx="12"/>
          </p:nvPr>
        </p:nvSpPr>
        <p:spPr>
          <a:xfrm>
            <a:off x="454844" y="6488113"/>
            <a:ext cx="877888" cy="273050"/>
          </a:xfrm>
        </p:spPr>
        <p:txBody>
          <a:bodyPr/>
          <a:lstStyle/>
          <a:p>
            <a:r>
              <a:rPr lang="en-US" sz="1200" dirty="0">
                <a:solidFill>
                  <a:srgbClr val="AF235F"/>
                </a:solidFill>
              </a:rPr>
              <a:t>Page </a:t>
            </a:r>
            <a:fld id="{BB3272F9-C649-F34A-82EE-982F85F04578}" type="slidenum">
              <a:rPr lang="en-US" sz="1200">
                <a:solidFill>
                  <a:srgbClr val="AF235F"/>
                </a:solidFill>
              </a:rPr>
              <a:pPr/>
              <a:t>9</a:t>
            </a:fld>
            <a:endParaRPr lang="en-US" sz="1200" dirty="0">
              <a:solidFill>
                <a:srgbClr val="AF235F"/>
              </a:solidFill>
            </a:endParaRPr>
          </a:p>
        </p:txBody>
      </p:sp>
      <p:sp>
        <p:nvSpPr>
          <p:cNvPr id="9" name="Slide Number Placeholder 5"/>
          <p:cNvSpPr txBox="1">
            <a:spLocks/>
          </p:cNvSpPr>
          <p:nvPr/>
        </p:nvSpPr>
        <p:spPr>
          <a:xfrm>
            <a:off x="1259632" y="6488113"/>
            <a:ext cx="3618036" cy="369888"/>
          </a:xfrm>
          <a:prstGeom prst="rect">
            <a:avLst/>
          </a:prstGeom>
        </p:spPr>
        <p:txBody>
          <a:bodyPr/>
          <a:lstStyle>
            <a:defPPr>
              <a:defRPr lang="de-DE"/>
            </a:defPPr>
            <a:lvl1pPr algn="l" rtl="0" fontAlgn="base">
              <a:spcBef>
                <a:spcPct val="50000"/>
              </a:spcBef>
              <a:spcAft>
                <a:spcPct val="0"/>
              </a:spcAft>
              <a:defRPr sz="2000" kern="1200">
                <a:solidFill>
                  <a:schemeClr val="tx1"/>
                </a:solidFill>
                <a:latin typeface="Arial" charset="0"/>
                <a:ea typeface="Geneva" charset="0"/>
                <a:cs typeface="+mn-cs"/>
              </a:defRPr>
            </a:lvl1pPr>
            <a:lvl2pPr marL="457200" algn="l" rtl="0" fontAlgn="base">
              <a:spcBef>
                <a:spcPct val="50000"/>
              </a:spcBef>
              <a:spcAft>
                <a:spcPct val="0"/>
              </a:spcAft>
              <a:defRPr sz="2000" kern="1200">
                <a:solidFill>
                  <a:schemeClr val="tx1"/>
                </a:solidFill>
                <a:latin typeface="Arial" charset="0"/>
                <a:ea typeface="Geneva" charset="0"/>
                <a:cs typeface="+mn-cs"/>
              </a:defRPr>
            </a:lvl2pPr>
            <a:lvl3pPr marL="914400" algn="l" rtl="0" fontAlgn="base">
              <a:spcBef>
                <a:spcPct val="50000"/>
              </a:spcBef>
              <a:spcAft>
                <a:spcPct val="0"/>
              </a:spcAft>
              <a:defRPr sz="2000" kern="1200">
                <a:solidFill>
                  <a:schemeClr val="tx1"/>
                </a:solidFill>
                <a:latin typeface="Arial" charset="0"/>
                <a:ea typeface="Geneva" charset="0"/>
                <a:cs typeface="+mn-cs"/>
              </a:defRPr>
            </a:lvl3pPr>
            <a:lvl4pPr marL="1371600" algn="l" rtl="0" fontAlgn="base">
              <a:spcBef>
                <a:spcPct val="50000"/>
              </a:spcBef>
              <a:spcAft>
                <a:spcPct val="0"/>
              </a:spcAft>
              <a:defRPr sz="2000" kern="1200">
                <a:solidFill>
                  <a:schemeClr val="tx1"/>
                </a:solidFill>
                <a:latin typeface="Arial" charset="0"/>
                <a:ea typeface="Geneva" charset="0"/>
                <a:cs typeface="+mn-cs"/>
              </a:defRPr>
            </a:lvl4pPr>
            <a:lvl5pPr marL="1828800" algn="l" rtl="0" fontAlgn="base">
              <a:spcBef>
                <a:spcPct val="50000"/>
              </a:spcBef>
              <a:spcAft>
                <a:spcPct val="0"/>
              </a:spcAft>
              <a:defRPr sz="2000" kern="1200">
                <a:solidFill>
                  <a:schemeClr val="tx1"/>
                </a:solidFill>
                <a:latin typeface="Arial" charset="0"/>
                <a:ea typeface="Geneva" charset="0"/>
                <a:cs typeface="+mn-cs"/>
              </a:defRPr>
            </a:lvl5pPr>
            <a:lvl6pPr marL="2286000" algn="l" defTabSz="457200" rtl="0" eaLnBrk="1" latinLnBrk="0" hangingPunct="1">
              <a:defRPr sz="2000" kern="1200">
                <a:solidFill>
                  <a:schemeClr val="tx1"/>
                </a:solidFill>
                <a:latin typeface="Arial" charset="0"/>
                <a:ea typeface="Geneva" charset="0"/>
                <a:cs typeface="+mn-cs"/>
              </a:defRPr>
            </a:lvl6pPr>
            <a:lvl7pPr marL="2743200" algn="l" defTabSz="457200" rtl="0" eaLnBrk="1" latinLnBrk="0" hangingPunct="1">
              <a:defRPr sz="2000" kern="1200">
                <a:solidFill>
                  <a:schemeClr val="tx1"/>
                </a:solidFill>
                <a:latin typeface="Arial" charset="0"/>
                <a:ea typeface="Geneva" charset="0"/>
                <a:cs typeface="+mn-cs"/>
              </a:defRPr>
            </a:lvl7pPr>
            <a:lvl8pPr marL="3200400" algn="l" defTabSz="457200" rtl="0" eaLnBrk="1" latinLnBrk="0" hangingPunct="1">
              <a:defRPr sz="2000" kern="1200">
                <a:solidFill>
                  <a:schemeClr val="tx1"/>
                </a:solidFill>
                <a:latin typeface="Arial" charset="0"/>
                <a:ea typeface="Geneva" charset="0"/>
                <a:cs typeface="+mn-cs"/>
              </a:defRPr>
            </a:lvl8pPr>
            <a:lvl9pPr marL="3657600" algn="l" defTabSz="457200" rtl="0" eaLnBrk="1" latinLnBrk="0" hangingPunct="1">
              <a:defRPr sz="2000" kern="1200">
                <a:solidFill>
                  <a:schemeClr val="tx1"/>
                </a:solidFill>
                <a:latin typeface="Arial" charset="0"/>
                <a:ea typeface="Geneva" charset="0"/>
                <a:cs typeface="+mn-cs"/>
              </a:defRPr>
            </a:lvl9pPr>
          </a:lstStyle>
          <a:p>
            <a:r>
              <a:rPr lang="en-US" sz="1200" dirty="0">
                <a:solidFill>
                  <a:srgbClr val="AF235F"/>
                </a:solidFill>
              </a:rPr>
              <a:t>Episode 5: Here comes the sun</a:t>
            </a:r>
          </a:p>
        </p:txBody>
      </p:sp>
      <p:sp>
        <p:nvSpPr>
          <p:cNvPr id="4" name="Rectangle 3"/>
          <p:cNvSpPr/>
          <p:nvPr/>
        </p:nvSpPr>
        <p:spPr>
          <a:xfrm>
            <a:off x="629506" y="2348880"/>
            <a:ext cx="7686910" cy="3139321"/>
          </a:xfrm>
          <a:prstGeom prst="rect">
            <a:avLst/>
          </a:prstGeom>
        </p:spPr>
        <p:txBody>
          <a:bodyPr wrap="square">
            <a:spAutoFit/>
          </a:bodyPr>
          <a:lstStyle/>
          <a:p>
            <a:pPr marL="342900" indent="-342900">
              <a:lnSpc>
                <a:spcPct val="110000"/>
              </a:lnSpc>
              <a:spcBef>
                <a:spcPts val="0"/>
              </a:spcBef>
              <a:buClr>
                <a:srgbClr val="AF235F"/>
              </a:buClr>
              <a:buFont typeface="Wingdings" pitchFamily="2" charset="2"/>
              <a:buChar char="§"/>
            </a:pPr>
            <a:r>
              <a:rPr lang="en-GB" dirty="0"/>
              <a:t>How is energy stored in a petrol generator? How effective is this and how safe is it?</a:t>
            </a:r>
          </a:p>
          <a:p>
            <a:pPr marL="342900" indent="-342900">
              <a:lnSpc>
                <a:spcPct val="110000"/>
              </a:lnSpc>
              <a:spcBef>
                <a:spcPts val="0"/>
              </a:spcBef>
              <a:buClr>
                <a:srgbClr val="AF235F"/>
              </a:buClr>
              <a:buFont typeface="Wingdings" pitchFamily="2" charset="2"/>
              <a:buChar char="§"/>
            </a:pPr>
            <a:endParaRPr lang="en-GB" dirty="0"/>
          </a:p>
          <a:p>
            <a:pPr marL="342900" indent="-342900">
              <a:lnSpc>
                <a:spcPct val="110000"/>
              </a:lnSpc>
              <a:spcBef>
                <a:spcPts val="0"/>
              </a:spcBef>
              <a:buClr>
                <a:srgbClr val="AF235F"/>
              </a:buClr>
              <a:buFont typeface="Wingdings" pitchFamily="2" charset="2"/>
              <a:buChar char="§"/>
            </a:pPr>
            <a:r>
              <a:rPr lang="en-GB" dirty="0"/>
              <a:t>How could energy from a photovoltaic cell be stored and how practical is this in terms of powering a laptop and a mobile phone?</a:t>
            </a:r>
          </a:p>
          <a:p>
            <a:pPr marL="342900" indent="-342900">
              <a:lnSpc>
                <a:spcPct val="110000"/>
              </a:lnSpc>
              <a:spcBef>
                <a:spcPts val="0"/>
              </a:spcBef>
              <a:buClr>
                <a:srgbClr val="AF235F"/>
              </a:buClr>
              <a:buFont typeface="Wingdings" pitchFamily="2" charset="2"/>
              <a:buChar char="§"/>
            </a:pPr>
            <a:endParaRPr lang="en-GB" dirty="0"/>
          </a:p>
          <a:p>
            <a:pPr marL="342900" indent="-342900">
              <a:lnSpc>
                <a:spcPct val="110000"/>
              </a:lnSpc>
              <a:spcBef>
                <a:spcPts val="0"/>
              </a:spcBef>
              <a:buClr>
                <a:srgbClr val="AF235F"/>
              </a:buClr>
              <a:buFont typeface="Wingdings" pitchFamily="2" charset="2"/>
              <a:buChar char="§"/>
            </a:pPr>
            <a:r>
              <a:rPr lang="en-GB" dirty="0"/>
              <a:t>How could this work if the system is scaled up to run appliances such as room heaters?</a:t>
            </a:r>
          </a:p>
        </p:txBody>
      </p:sp>
    </p:spTree>
    <p:extLst>
      <p:ext uri="{BB962C8B-B14F-4D97-AF65-F5344CB8AC3E}">
        <p14:creationId xmlns:p14="http://schemas.microsoft.com/office/powerpoint/2010/main" val="13810616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969425" y="3933492"/>
            <a:ext cx="2808078" cy="2293741"/>
          </a:xfrm>
          <a:prstGeom prst="rect">
            <a:avLst/>
          </a:prstGeom>
        </p:spPr>
      </p:pic>
      <p:pic>
        <p:nvPicPr>
          <p:cNvPr id="5" name="Picture 4"/>
          <p:cNvPicPr>
            <a:picLocks noChangeAspect="1"/>
          </p:cNvPicPr>
          <p:nvPr/>
        </p:nvPicPr>
        <p:blipFill rotWithShape="1">
          <a:blip r:embed="rId4" cstate="screen">
            <a:extLst>
              <a:ext uri="{28A0092B-C50C-407E-A947-70E740481C1C}">
                <a14:useLocalDpi xmlns:a14="http://schemas.microsoft.com/office/drawing/2010/main"/>
              </a:ext>
            </a:extLst>
          </a:blip>
          <a:srcRect t="-982"/>
          <a:stretch/>
        </p:blipFill>
        <p:spPr>
          <a:xfrm>
            <a:off x="539750" y="1585731"/>
            <a:ext cx="2528900" cy="2492245"/>
          </a:xfrm>
          <a:prstGeom prst="rect">
            <a:avLst/>
          </a:prstGeom>
        </p:spPr>
      </p:pic>
      <p:pic>
        <p:nvPicPr>
          <p:cNvPr id="12" name="Picture 11"/>
          <p:cNvPicPr>
            <a:picLocks noChangeAspect="1"/>
          </p:cNvPicPr>
          <p:nvPr/>
        </p:nvPicPr>
        <p:blipFill>
          <a:blip r:embed="rId5"/>
          <a:stretch>
            <a:fillRect/>
          </a:stretch>
        </p:blipFill>
        <p:spPr>
          <a:xfrm>
            <a:off x="314424" y="260648"/>
            <a:ext cx="8839200" cy="977900"/>
          </a:xfrm>
          <a:prstGeom prst="rect">
            <a:avLst/>
          </a:prstGeom>
          <a:ln>
            <a:solidFill>
              <a:srgbClr val="949EAA"/>
            </a:solidFill>
          </a:ln>
        </p:spPr>
      </p:pic>
      <p:sp>
        <p:nvSpPr>
          <p:cNvPr id="13" name="Rectangle 2"/>
          <p:cNvSpPr txBox="1">
            <a:spLocks noChangeArrowheads="1"/>
          </p:cNvSpPr>
          <p:nvPr/>
        </p:nvSpPr>
        <p:spPr bwMode="auto">
          <a:xfrm>
            <a:off x="539750" y="243111"/>
            <a:ext cx="6140450" cy="809625"/>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FAA26D3D-D897-4be2-8F04-BA451C77F1D7}">
              <ma14:placeholderFlag xmlns="" xmlns:ma14="http://schemas.microsoft.com/office/mac/drawingml/2011/main" val="1"/>
            </a:ext>
          </a:extLst>
        </p:spPr>
        <p:txBody>
          <a:bodyPr vert="horz" wrap="square" lIns="0" tIns="0" rIns="0" bIns="0" numCol="1" anchor="b" anchorCtr="0" compatLnSpc="1">
            <a:prstTxWarp prst="textNoShape">
              <a:avLst/>
            </a:prstTxWarp>
          </a:bodyPr>
          <a:lstStyle>
            <a:lvl1pPr algn="l" rtl="0" eaLnBrk="1" fontAlgn="base" hangingPunct="1">
              <a:spcBef>
                <a:spcPct val="0"/>
              </a:spcBef>
              <a:spcAft>
                <a:spcPct val="0"/>
              </a:spcAft>
              <a:defRPr sz="2000" b="1">
                <a:solidFill>
                  <a:schemeClr val="tx1"/>
                </a:solidFill>
                <a:latin typeface="+mj-lt"/>
                <a:ea typeface="+mj-ea"/>
                <a:cs typeface="+mj-cs"/>
              </a:defRPr>
            </a:lvl1pPr>
            <a:lvl2pPr algn="l" rtl="0" eaLnBrk="1" fontAlgn="base" hangingPunct="1">
              <a:spcBef>
                <a:spcPct val="0"/>
              </a:spcBef>
              <a:spcAft>
                <a:spcPct val="0"/>
              </a:spcAft>
              <a:defRPr sz="2000" b="1">
                <a:solidFill>
                  <a:schemeClr val="tx1"/>
                </a:solidFill>
                <a:latin typeface="Arial" charset="0"/>
                <a:ea typeface="Geneva" charset="0"/>
              </a:defRPr>
            </a:lvl2pPr>
            <a:lvl3pPr algn="l" rtl="0" eaLnBrk="1" fontAlgn="base" hangingPunct="1">
              <a:spcBef>
                <a:spcPct val="0"/>
              </a:spcBef>
              <a:spcAft>
                <a:spcPct val="0"/>
              </a:spcAft>
              <a:defRPr sz="2000" b="1">
                <a:solidFill>
                  <a:schemeClr val="tx1"/>
                </a:solidFill>
                <a:latin typeface="Arial" charset="0"/>
                <a:ea typeface="Geneva" charset="0"/>
              </a:defRPr>
            </a:lvl3pPr>
            <a:lvl4pPr algn="l" rtl="0" eaLnBrk="1" fontAlgn="base" hangingPunct="1">
              <a:spcBef>
                <a:spcPct val="0"/>
              </a:spcBef>
              <a:spcAft>
                <a:spcPct val="0"/>
              </a:spcAft>
              <a:defRPr sz="2000" b="1">
                <a:solidFill>
                  <a:schemeClr val="tx1"/>
                </a:solidFill>
                <a:latin typeface="Arial" charset="0"/>
                <a:ea typeface="Geneva" charset="0"/>
              </a:defRPr>
            </a:lvl4pPr>
            <a:lvl5pPr algn="l" rtl="0" eaLnBrk="1" fontAlgn="base" hangingPunct="1">
              <a:spcBef>
                <a:spcPct val="0"/>
              </a:spcBef>
              <a:spcAft>
                <a:spcPct val="0"/>
              </a:spcAft>
              <a:defRPr sz="2000" b="1">
                <a:solidFill>
                  <a:schemeClr val="tx1"/>
                </a:solidFill>
                <a:latin typeface="Arial" charset="0"/>
                <a:ea typeface="Geneva" charset="0"/>
              </a:defRPr>
            </a:lvl5pPr>
            <a:lvl6pPr marL="457200" algn="l" rtl="0" eaLnBrk="1" fontAlgn="base" hangingPunct="1">
              <a:spcBef>
                <a:spcPct val="0"/>
              </a:spcBef>
              <a:spcAft>
                <a:spcPct val="0"/>
              </a:spcAft>
              <a:defRPr sz="2000" b="1">
                <a:solidFill>
                  <a:schemeClr val="tx1"/>
                </a:solidFill>
                <a:latin typeface="Arial" charset="0"/>
                <a:ea typeface="Geneva" charset="0"/>
              </a:defRPr>
            </a:lvl6pPr>
            <a:lvl7pPr marL="914400" algn="l" rtl="0" eaLnBrk="1" fontAlgn="base" hangingPunct="1">
              <a:spcBef>
                <a:spcPct val="0"/>
              </a:spcBef>
              <a:spcAft>
                <a:spcPct val="0"/>
              </a:spcAft>
              <a:defRPr sz="2000" b="1">
                <a:solidFill>
                  <a:schemeClr val="tx1"/>
                </a:solidFill>
                <a:latin typeface="Arial" charset="0"/>
                <a:ea typeface="Geneva" charset="0"/>
              </a:defRPr>
            </a:lvl7pPr>
            <a:lvl8pPr marL="1371600" algn="l" rtl="0" eaLnBrk="1" fontAlgn="base" hangingPunct="1">
              <a:spcBef>
                <a:spcPct val="0"/>
              </a:spcBef>
              <a:spcAft>
                <a:spcPct val="0"/>
              </a:spcAft>
              <a:defRPr sz="2000" b="1">
                <a:solidFill>
                  <a:schemeClr val="tx1"/>
                </a:solidFill>
                <a:latin typeface="Arial" charset="0"/>
                <a:ea typeface="Geneva" charset="0"/>
              </a:defRPr>
            </a:lvl8pPr>
            <a:lvl9pPr marL="1828800" algn="l" rtl="0" eaLnBrk="1" fontAlgn="base" hangingPunct="1">
              <a:spcBef>
                <a:spcPct val="0"/>
              </a:spcBef>
              <a:spcAft>
                <a:spcPct val="0"/>
              </a:spcAft>
              <a:defRPr sz="2000" b="1">
                <a:solidFill>
                  <a:schemeClr val="tx1"/>
                </a:solidFill>
                <a:latin typeface="Arial" charset="0"/>
                <a:ea typeface="Geneva" charset="0"/>
              </a:defRPr>
            </a:lvl9pPr>
          </a:lstStyle>
          <a:p>
            <a:r>
              <a:rPr lang="en-US" dirty="0">
                <a:solidFill>
                  <a:srgbClr val="AF235F"/>
                </a:solidFill>
              </a:rPr>
              <a:t>Here comes the sun</a:t>
            </a:r>
            <a:endParaRPr lang="en-GB" dirty="0">
              <a:solidFill>
                <a:srgbClr val="AF235F"/>
              </a:solidFill>
            </a:endParaRPr>
          </a:p>
        </p:txBody>
      </p:sp>
      <p:sp>
        <p:nvSpPr>
          <p:cNvPr id="9" name="Slide Number Placeholder 5"/>
          <p:cNvSpPr txBox="1">
            <a:spLocks/>
          </p:cNvSpPr>
          <p:nvPr/>
        </p:nvSpPr>
        <p:spPr>
          <a:xfrm>
            <a:off x="1259632" y="6488113"/>
            <a:ext cx="3618036" cy="369888"/>
          </a:xfrm>
          <a:prstGeom prst="rect">
            <a:avLst/>
          </a:prstGeom>
        </p:spPr>
        <p:txBody>
          <a:bodyPr/>
          <a:lstStyle>
            <a:defPPr>
              <a:defRPr lang="de-DE"/>
            </a:defPPr>
            <a:lvl1pPr algn="l" rtl="0" fontAlgn="base">
              <a:spcBef>
                <a:spcPct val="50000"/>
              </a:spcBef>
              <a:spcAft>
                <a:spcPct val="0"/>
              </a:spcAft>
              <a:defRPr sz="2000" kern="1200">
                <a:solidFill>
                  <a:schemeClr val="tx1"/>
                </a:solidFill>
                <a:latin typeface="Arial" charset="0"/>
                <a:ea typeface="Geneva" charset="0"/>
                <a:cs typeface="+mn-cs"/>
              </a:defRPr>
            </a:lvl1pPr>
            <a:lvl2pPr marL="457200" algn="l" rtl="0" fontAlgn="base">
              <a:spcBef>
                <a:spcPct val="50000"/>
              </a:spcBef>
              <a:spcAft>
                <a:spcPct val="0"/>
              </a:spcAft>
              <a:defRPr sz="2000" kern="1200">
                <a:solidFill>
                  <a:schemeClr val="tx1"/>
                </a:solidFill>
                <a:latin typeface="Arial" charset="0"/>
                <a:ea typeface="Geneva" charset="0"/>
                <a:cs typeface="+mn-cs"/>
              </a:defRPr>
            </a:lvl2pPr>
            <a:lvl3pPr marL="914400" algn="l" rtl="0" fontAlgn="base">
              <a:spcBef>
                <a:spcPct val="50000"/>
              </a:spcBef>
              <a:spcAft>
                <a:spcPct val="0"/>
              </a:spcAft>
              <a:defRPr sz="2000" kern="1200">
                <a:solidFill>
                  <a:schemeClr val="tx1"/>
                </a:solidFill>
                <a:latin typeface="Arial" charset="0"/>
                <a:ea typeface="Geneva" charset="0"/>
                <a:cs typeface="+mn-cs"/>
              </a:defRPr>
            </a:lvl3pPr>
            <a:lvl4pPr marL="1371600" algn="l" rtl="0" fontAlgn="base">
              <a:spcBef>
                <a:spcPct val="50000"/>
              </a:spcBef>
              <a:spcAft>
                <a:spcPct val="0"/>
              </a:spcAft>
              <a:defRPr sz="2000" kern="1200">
                <a:solidFill>
                  <a:schemeClr val="tx1"/>
                </a:solidFill>
                <a:latin typeface="Arial" charset="0"/>
                <a:ea typeface="Geneva" charset="0"/>
                <a:cs typeface="+mn-cs"/>
              </a:defRPr>
            </a:lvl4pPr>
            <a:lvl5pPr marL="1828800" algn="l" rtl="0" fontAlgn="base">
              <a:spcBef>
                <a:spcPct val="50000"/>
              </a:spcBef>
              <a:spcAft>
                <a:spcPct val="0"/>
              </a:spcAft>
              <a:defRPr sz="2000" kern="1200">
                <a:solidFill>
                  <a:schemeClr val="tx1"/>
                </a:solidFill>
                <a:latin typeface="Arial" charset="0"/>
                <a:ea typeface="Geneva" charset="0"/>
                <a:cs typeface="+mn-cs"/>
              </a:defRPr>
            </a:lvl5pPr>
            <a:lvl6pPr marL="2286000" algn="l" defTabSz="457200" rtl="0" eaLnBrk="1" latinLnBrk="0" hangingPunct="1">
              <a:defRPr sz="2000" kern="1200">
                <a:solidFill>
                  <a:schemeClr val="tx1"/>
                </a:solidFill>
                <a:latin typeface="Arial" charset="0"/>
                <a:ea typeface="Geneva" charset="0"/>
                <a:cs typeface="+mn-cs"/>
              </a:defRPr>
            </a:lvl6pPr>
            <a:lvl7pPr marL="2743200" algn="l" defTabSz="457200" rtl="0" eaLnBrk="1" latinLnBrk="0" hangingPunct="1">
              <a:defRPr sz="2000" kern="1200">
                <a:solidFill>
                  <a:schemeClr val="tx1"/>
                </a:solidFill>
                <a:latin typeface="Arial" charset="0"/>
                <a:ea typeface="Geneva" charset="0"/>
                <a:cs typeface="+mn-cs"/>
              </a:defRPr>
            </a:lvl7pPr>
            <a:lvl8pPr marL="3200400" algn="l" defTabSz="457200" rtl="0" eaLnBrk="1" latinLnBrk="0" hangingPunct="1">
              <a:defRPr sz="2000" kern="1200">
                <a:solidFill>
                  <a:schemeClr val="tx1"/>
                </a:solidFill>
                <a:latin typeface="Arial" charset="0"/>
                <a:ea typeface="Geneva" charset="0"/>
                <a:cs typeface="+mn-cs"/>
              </a:defRPr>
            </a:lvl8pPr>
            <a:lvl9pPr marL="3657600" algn="l" defTabSz="457200" rtl="0" eaLnBrk="1" latinLnBrk="0" hangingPunct="1">
              <a:defRPr sz="2000" kern="1200">
                <a:solidFill>
                  <a:schemeClr val="tx1"/>
                </a:solidFill>
                <a:latin typeface="Arial" charset="0"/>
                <a:ea typeface="Geneva" charset="0"/>
                <a:cs typeface="+mn-cs"/>
              </a:defRPr>
            </a:lvl9pPr>
          </a:lstStyle>
          <a:p>
            <a:r>
              <a:rPr lang="en-US" sz="1200" dirty="0">
                <a:solidFill>
                  <a:srgbClr val="AF235F"/>
                </a:solidFill>
              </a:rPr>
              <a:t>Episode 6: Here comes the sun</a:t>
            </a:r>
          </a:p>
        </p:txBody>
      </p:sp>
      <p:sp>
        <p:nvSpPr>
          <p:cNvPr id="4" name="Rectangle 3"/>
          <p:cNvSpPr/>
          <p:nvPr/>
        </p:nvSpPr>
        <p:spPr>
          <a:xfrm>
            <a:off x="629506" y="2348880"/>
            <a:ext cx="7686910" cy="400110"/>
          </a:xfrm>
          <a:prstGeom prst="rect">
            <a:avLst/>
          </a:prstGeom>
        </p:spPr>
        <p:txBody>
          <a:bodyPr wrap="square">
            <a:spAutoFit/>
          </a:bodyPr>
          <a:lstStyle/>
          <a:p>
            <a:pPr marL="342900" indent="-342900">
              <a:buFont typeface="Arial" pitchFamily="34" charset="0"/>
              <a:buChar char="•"/>
            </a:pPr>
            <a:endParaRPr lang="en-GB" dirty="0"/>
          </a:p>
        </p:txBody>
      </p:sp>
      <p:pic>
        <p:nvPicPr>
          <p:cNvPr id="3" name="Picture 2"/>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796136" y="1600198"/>
            <a:ext cx="2981367" cy="2332857"/>
          </a:xfrm>
          <a:prstGeom prst="rect">
            <a:avLst/>
          </a:prstGeom>
        </p:spPr>
      </p:pic>
      <p:pic>
        <p:nvPicPr>
          <p:cNvPr id="6" name="Picture 5"/>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3043478" y="1600199"/>
            <a:ext cx="2968682" cy="2372944"/>
          </a:xfrm>
          <a:prstGeom prst="rect">
            <a:avLst/>
          </a:prstGeom>
        </p:spPr>
      </p:pic>
      <p:pic>
        <p:nvPicPr>
          <p:cNvPr id="8" name="Picture 7"/>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3035300" y="3941429"/>
            <a:ext cx="2984366" cy="2285897"/>
          </a:xfrm>
          <a:prstGeom prst="rect">
            <a:avLst/>
          </a:prstGeom>
        </p:spPr>
      </p:pic>
      <p:pic>
        <p:nvPicPr>
          <p:cNvPr id="11" name="Picture 10"/>
          <p:cNvPicPr>
            <a:picLocks noChangeAspect="1"/>
          </p:cNvPicPr>
          <p:nvPr/>
        </p:nvPicPr>
        <p:blipFill>
          <a:blip r:embed="rId9">
            <a:extLst>
              <a:ext uri="{28A0092B-C50C-407E-A947-70E740481C1C}">
                <a14:useLocalDpi xmlns:a14="http://schemas.microsoft.com/office/drawing/2010/main"/>
              </a:ext>
            </a:extLst>
          </a:blip>
          <a:stretch>
            <a:fillRect/>
          </a:stretch>
        </p:blipFill>
        <p:spPr>
          <a:xfrm>
            <a:off x="539750" y="3943594"/>
            <a:ext cx="2501900" cy="2292106"/>
          </a:xfrm>
          <a:prstGeom prst="rect">
            <a:avLst/>
          </a:prstGeom>
        </p:spPr>
      </p:pic>
      <p:pic>
        <p:nvPicPr>
          <p:cNvPr id="18" name="Content Placeholder 17"/>
          <p:cNvPicPr>
            <a:picLocks noGrp="1" noChangeAspect="1"/>
          </p:cNvPicPr>
          <p:nvPr>
            <p:ph sz="half" idx="1"/>
          </p:nvPr>
        </p:nvPicPr>
        <p:blipFill>
          <a:blip r:embed="rId10">
            <a:extLst>
              <a:ext uri="{28A0092B-C50C-407E-A947-70E740481C1C}">
                <a14:useLocalDpi xmlns:a14="http://schemas.microsoft.com/office/drawing/2010/main"/>
              </a:ext>
            </a:extLst>
          </a:blip>
          <a:stretch>
            <a:fillRect/>
          </a:stretch>
        </p:blipFill>
        <p:spPr>
          <a:xfrm>
            <a:off x="539750" y="1600199"/>
            <a:ext cx="2503728" cy="2340263"/>
          </a:xfrm>
        </p:spPr>
      </p:pic>
      <p:sp>
        <p:nvSpPr>
          <p:cNvPr id="16" name="Slide Number Placeholder 5"/>
          <p:cNvSpPr>
            <a:spLocks noGrp="1"/>
          </p:cNvSpPr>
          <p:nvPr>
            <p:ph type="sldNum" sz="quarter" idx="12"/>
          </p:nvPr>
        </p:nvSpPr>
        <p:spPr>
          <a:xfrm>
            <a:off x="454844" y="6488113"/>
            <a:ext cx="877888" cy="273050"/>
          </a:xfrm>
        </p:spPr>
        <p:txBody>
          <a:bodyPr/>
          <a:lstStyle/>
          <a:p>
            <a:r>
              <a:rPr lang="en-US" sz="1200" dirty="0">
                <a:solidFill>
                  <a:srgbClr val="AF235F"/>
                </a:solidFill>
              </a:rPr>
              <a:t>Page </a:t>
            </a:r>
            <a:fld id="{BB3272F9-C649-F34A-82EE-982F85F04578}" type="slidenum">
              <a:rPr lang="en-US" sz="1200">
                <a:solidFill>
                  <a:srgbClr val="AF235F"/>
                </a:solidFill>
              </a:rPr>
              <a:pPr/>
              <a:t>10</a:t>
            </a:fld>
            <a:endParaRPr lang="en-US" sz="1200" dirty="0">
              <a:solidFill>
                <a:srgbClr val="AF235F"/>
              </a:solidFill>
            </a:endParaRPr>
          </a:p>
        </p:txBody>
      </p:sp>
      <p:sp>
        <p:nvSpPr>
          <p:cNvPr id="2" name="Rectangle 1"/>
          <p:cNvSpPr/>
          <p:nvPr/>
        </p:nvSpPr>
        <p:spPr bwMode="auto">
          <a:xfrm>
            <a:off x="539750" y="1600200"/>
            <a:ext cx="8231188" cy="4629150"/>
          </a:xfrm>
          <a:prstGeom prst="rect">
            <a:avLst/>
          </a:prstGeom>
          <a:noFill/>
          <a:ln w="12700" cap="flat" cmpd="sng" algn="ctr">
            <a:solidFill>
              <a:schemeClr val="bg1"/>
            </a:solidFill>
            <a:prstDash val="solid"/>
            <a:round/>
            <a:headEnd type="none" w="med" len="med"/>
            <a:tailEnd type="none" w="med" len="med"/>
          </a:ln>
          <a:effectLst/>
        </p:spPr>
        <p:txBody>
          <a:bodyPr vert="horz" wrap="square" lIns="0" tIns="0" rIns="0" bIns="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None/>
              <a:tabLst/>
            </a:pPr>
            <a:endParaRPr kumimoji="0" lang="en-US" sz="2400" b="0" i="0" u="none" strike="noStrike" cap="none" normalizeH="0" baseline="0">
              <a:ln>
                <a:noFill/>
              </a:ln>
              <a:solidFill>
                <a:srgbClr val="000000"/>
              </a:solidFill>
              <a:effectLst/>
              <a:latin typeface="Arial" charset="0"/>
              <a:ea typeface="Geneva" charset="0"/>
            </a:endParaRPr>
          </a:p>
        </p:txBody>
      </p:sp>
      <p:sp>
        <p:nvSpPr>
          <p:cNvPr id="21" name="Rectangle 5"/>
          <p:cNvSpPr>
            <a:spLocks noChangeArrowheads="1"/>
          </p:cNvSpPr>
          <p:nvPr/>
        </p:nvSpPr>
        <p:spPr bwMode="auto">
          <a:xfrm flipV="1">
            <a:off x="4211960" y="5229200"/>
            <a:ext cx="4944740" cy="720080"/>
          </a:xfrm>
          <a:prstGeom prst="rect">
            <a:avLst/>
          </a:prstGeom>
          <a:solidFill>
            <a:srgbClr val="AF235F">
              <a:alpha val="71000"/>
            </a:srgbClr>
          </a:solidFill>
          <a:ln>
            <a:noFill/>
          </a:ln>
          <a:effectLst/>
        </p:spPr>
        <p:txBody>
          <a:bodyPr wrap="none" anchor="ctr"/>
          <a:lstStyle/>
          <a:p>
            <a:endParaRPr lang="en-US"/>
          </a:p>
        </p:txBody>
      </p:sp>
      <p:sp>
        <p:nvSpPr>
          <p:cNvPr id="22" name="Rectangle 3"/>
          <p:cNvSpPr txBox="1">
            <a:spLocks noChangeArrowheads="1"/>
          </p:cNvSpPr>
          <p:nvPr/>
        </p:nvSpPr>
        <p:spPr bwMode="auto">
          <a:xfrm>
            <a:off x="4734024" y="5445224"/>
            <a:ext cx="4014440" cy="577082"/>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bodyPr>
          <a:lstStyle>
            <a:lvl1pPr algn="l" rtl="0" eaLnBrk="1" fontAlgn="base" hangingPunct="1">
              <a:lnSpc>
                <a:spcPct val="110000"/>
              </a:lnSpc>
              <a:spcBef>
                <a:spcPct val="0"/>
              </a:spcBef>
              <a:spcAft>
                <a:spcPct val="0"/>
              </a:spcAft>
              <a:buFont typeface="Wingdings" charset="0"/>
              <a:defRPr>
                <a:solidFill>
                  <a:schemeClr val="tx1"/>
                </a:solidFill>
                <a:latin typeface="+mn-lt"/>
                <a:ea typeface="+mn-ea"/>
                <a:cs typeface="+mn-cs"/>
              </a:defRPr>
            </a:lvl1pPr>
            <a:lvl2pPr marL="190500"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2pPr>
            <a:lvl3pPr marL="381000"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3pPr>
            <a:lvl4pPr marL="573088" indent="-190500"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4pPr>
            <a:lvl5pPr marL="7635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5pPr>
            <a:lvl6pPr marL="12207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6pPr>
            <a:lvl7pPr marL="16779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7pPr>
            <a:lvl8pPr marL="21351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8pPr>
            <a:lvl9pPr marL="25923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9pPr>
          </a:lstStyle>
          <a:p>
            <a:r>
              <a:rPr lang="en-US" sz="1800" b="1" dirty="0">
                <a:solidFill>
                  <a:schemeClr val="bg2"/>
                </a:solidFill>
              </a:rPr>
              <a:t>How should electricity be produced?</a:t>
            </a:r>
          </a:p>
        </p:txBody>
      </p:sp>
    </p:spTree>
    <p:extLst>
      <p:ext uri="{BB962C8B-B14F-4D97-AF65-F5344CB8AC3E}">
        <p14:creationId xmlns:p14="http://schemas.microsoft.com/office/powerpoint/2010/main" val="4652226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a:blip r:embed="rId3"/>
          <a:stretch>
            <a:fillRect/>
          </a:stretch>
        </p:blipFill>
        <p:spPr>
          <a:xfrm>
            <a:off x="314424" y="260648"/>
            <a:ext cx="8839200" cy="977900"/>
          </a:xfrm>
          <a:prstGeom prst="rect">
            <a:avLst/>
          </a:prstGeom>
          <a:ln>
            <a:solidFill>
              <a:srgbClr val="949EAA"/>
            </a:solidFill>
          </a:ln>
        </p:spPr>
      </p:pic>
      <p:sp>
        <p:nvSpPr>
          <p:cNvPr id="13" name="Rectangle 2"/>
          <p:cNvSpPr txBox="1">
            <a:spLocks noChangeArrowheads="1"/>
          </p:cNvSpPr>
          <p:nvPr/>
        </p:nvSpPr>
        <p:spPr bwMode="auto">
          <a:xfrm>
            <a:off x="539750" y="243111"/>
            <a:ext cx="6140450" cy="809625"/>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FAA26D3D-D897-4be2-8F04-BA451C77F1D7}">
              <ma14:placeholderFlag xmlns="" xmlns:ma14="http://schemas.microsoft.com/office/mac/drawingml/2011/main" val="1"/>
            </a:ext>
          </a:extLst>
        </p:spPr>
        <p:txBody>
          <a:bodyPr vert="horz" wrap="square" lIns="0" tIns="0" rIns="0" bIns="0" numCol="1" anchor="b" anchorCtr="0" compatLnSpc="1">
            <a:prstTxWarp prst="textNoShape">
              <a:avLst/>
            </a:prstTxWarp>
          </a:bodyPr>
          <a:lstStyle>
            <a:lvl1pPr algn="l" rtl="0" eaLnBrk="1" fontAlgn="base" hangingPunct="1">
              <a:spcBef>
                <a:spcPct val="0"/>
              </a:spcBef>
              <a:spcAft>
                <a:spcPct val="0"/>
              </a:spcAft>
              <a:defRPr sz="2000" b="1">
                <a:solidFill>
                  <a:schemeClr val="tx1"/>
                </a:solidFill>
                <a:latin typeface="+mj-lt"/>
                <a:ea typeface="+mj-ea"/>
                <a:cs typeface="+mj-cs"/>
              </a:defRPr>
            </a:lvl1pPr>
            <a:lvl2pPr algn="l" rtl="0" eaLnBrk="1" fontAlgn="base" hangingPunct="1">
              <a:spcBef>
                <a:spcPct val="0"/>
              </a:spcBef>
              <a:spcAft>
                <a:spcPct val="0"/>
              </a:spcAft>
              <a:defRPr sz="2000" b="1">
                <a:solidFill>
                  <a:schemeClr val="tx1"/>
                </a:solidFill>
                <a:latin typeface="Arial" charset="0"/>
                <a:ea typeface="Geneva" charset="0"/>
              </a:defRPr>
            </a:lvl2pPr>
            <a:lvl3pPr algn="l" rtl="0" eaLnBrk="1" fontAlgn="base" hangingPunct="1">
              <a:spcBef>
                <a:spcPct val="0"/>
              </a:spcBef>
              <a:spcAft>
                <a:spcPct val="0"/>
              </a:spcAft>
              <a:defRPr sz="2000" b="1">
                <a:solidFill>
                  <a:schemeClr val="tx1"/>
                </a:solidFill>
                <a:latin typeface="Arial" charset="0"/>
                <a:ea typeface="Geneva" charset="0"/>
              </a:defRPr>
            </a:lvl3pPr>
            <a:lvl4pPr algn="l" rtl="0" eaLnBrk="1" fontAlgn="base" hangingPunct="1">
              <a:spcBef>
                <a:spcPct val="0"/>
              </a:spcBef>
              <a:spcAft>
                <a:spcPct val="0"/>
              </a:spcAft>
              <a:defRPr sz="2000" b="1">
                <a:solidFill>
                  <a:schemeClr val="tx1"/>
                </a:solidFill>
                <a:latin typeface="Arial" charset="0"/>
                <a:ea typeface="Geneva" charset="0"/>
              </a:defRPr>
            </a:lvl4pPr>
            <a:lvl5pPr algn="l" rtl="0" eaLnBrk="1" fontAlgn="base" hangingPunct="1">
              <a:spcBef>
                <a:spcPct val="0"/>
              </a:spcBef>
              <a:spcAft>
                <a:spcPct val="0"/>
              </a:spcAft>
              <a:defRPr sz="2000" b="1">
                <a:solidFill>
                  <a:schemeClr val="tx1"/>
                </a:solidFill>
                <a:latin typeface="Arial" charset="0"/>
                <a:ea typeface="Geneva" charset="0"/>
              </a:defRPr>
            </a:lvl5pPr>
            <a:lvl6pPr marL="457200" algn="l" rtl="0" eaLnBrk="1" fontAlgn="base" hangingPunct="1">
              <a:spcBef>
                <a:spcPct val="0"/>
              </a:spcBef>
              <a:spcAft>
                <a:spcPct val="0"/>
              </a:spcAft>
              <a:defRPr sz="2000" b="1">
                <a:solidFill>
                  <a:schemeClr val="tx1"/>
                </a:solidFill>
                <a:latin typeface="Arial" charset="0"/>
                <a:ea typeface="Geneva" charset="0"/>
              </a:defRPr>
            </a:lvl6pPr>
            <a:lvl7pPr marL="914400" algn="l" rtl="0" eaLnBrk="1" fontAlgn="base" hangingPunct="1">
              <a:spcBef>
                <a:spcPct val="0"/>
              </a:spcBef>
              <a:spcAft>
                <a:spcPct val="0"/>
              </a:spcAft>
              <a:defRPr sz="2000" b="1">
                <a:solidFill>
                  <a:schemeClr val="tx1"/>
                </a:solidFill>
                <a:latin typeface="Arial" charset="0"/>
                <a:ea typeface="Geneva" charset="0"/>
              </a:defRPr>
            </a:lvl7pPr>
            <a:lvl8pPr marL="1371600" algn="l" rtl="0" eaLnBrk="1" fontAlgn="base" hangingPunct="1">
              <a:spcBef>
                <a:spcPct val="0"/>
              </a:spcBef>
              <a:spcAft>
                <a:spcPct val="0"/>
              </a:spcAft>
              <a:defRPr sz="2000" b="1">
                <a:solidFill>
                  <a:schemeClr val="tx1"/>
                </a:solidFill>
                <a:latin typeface="Arial" charset="0"/>
                <a:ea typeface="Geneva" charset="0"/>
              </a:defRPr>
            </a:lvl8pPr>
            <a:lvl9pPr marL="1828800" algn="l" rtl="0" eaLnBrk="1" fontAlgn="base" hangingPunct="1">
              <a:spcBef>
                <a:spcPct val="0"/>
              </a:spcBef>
              <a:spcAft>
                <a:spcPct val="0"/>
              </a:spcAft>
              <a:defRPr sz="2000" b="1">
                <a:solidFill>
                  <a:schemeClr val="tx1"/>
                </a:solidFill>
                <a:latin typeface="Arial" charset="0"/>
                <a:ea typeface="Geneva" charset="0"/>
              </a:defRPr>
            </a:lvl9pPr>
          </a:lstStyle>
          <a:p>
            <a:r>
              <a:rPr lang="en-US" dirty="0">
                <a:solidFill>
                  <a:srgbClr val="AF235F"/>
                </a:solidFill>
              </a:rPr>
              <a:t>Here comes the sun</a:t>
            </a:r>
            <a:endParaRPr lang="en-GB" dirty="0">
              <a:solidFill>
                <a:srgbClr val="AF235F"/>
              </a:solidFill>
            </a:endParaRPr>
          </a:p>
        </p:txBody>
      </p:sp>
      <p:sp>
        <p:nvSpPr>
          <p:cNvPr id="408579" name="Rectangle 3"/>
          <p:cNvSpPr>
            <a:spLocks noGrp="1" noChangeArrowheads="1"/>
          </p:cNvSpPr>
          <p:nvPr>
            <p:ph type="body" sz="half" idx="1"/>
          </p:nvPr>
        </p:nvSpPr>
        <p:spPr>
          <a:xfrm>
            <a:off x="539750" y="1590675"/>
            <a:ext cx="7848674" cy="4681538"/>
          </a:xfrm>
        </p:spPr>
        <p:txBody>
          <a:bodyPr/>
          <a:lstStyle/>
          <a:p>
            <a:endParaRPr lang="en-US" sz="1800" dirty="0"/>
          </a:p>
          <a:p>
            <a:pPr marL="0" indent="0">
              <a:buNone/>
            </a:pPr>
            <a:r>
              <a:rPr lang="en-GB" sz="2000" b="1" dirty="0">
                <a:solidFill>
                  <a:srgbClr val="AF235F"/>
                </a:solidFill>
                <a:latin typeface="+mj-lt"/>
              </a:rPr>
              <a:t>How should electricity be produced?</a:t>
            </a:r>
          </a:p>
          <a:p>
            <a:pPr marL="0" indent="0">
              <a:buNone/>
            </a:pPr>
            <a:endParaRPr lang="en-GB" sz="2000" b="1" dirty="0">
              <a:solidFill>
                <a:srgbClr val="AF235F"/>
              </a:solidFill>
              <a:latin typeface="+mj-lt"/>
            </a:endParaRPr>
          </a:p>
          <a:p>
            <a:pPr marL="0" indent="0">
              <a:buNone/>
            </a:pPr>
            <a:endParaRPr lang="en-GB" sz="2000" b="1" dirty="0">
              <a:solidFill>
                <a:srgbClr val="AF235F"/>
              </a:solidFill>
              <a:latin typeface="+mj-lt"/>
            </a:endParaRPr>
          </a:p>
          <a:p>
            <a:pPr marL="0" indent="0">
              <a:buNone/>
            </a:pPr>
            <a:endParaRPr lang="en-GB" sz="2000" b="1" dirty="0">
              <a:solidFill>
                <a:srgbClr val="AF235F"/>
              </a:solidFill>
              <a:latin typeface="+mj-lt"/>
            </a:endParaRPr>
          </a:p>
        </p:txBody>
      </p:sp>
      <p:sp>
        <p:nvSpPr>
          <p:cNvPr id="10" name="Slide Number Placeholder 5"/>
          <p:cNvSpPr>
            <a:spLocks noGrp="1"/>
          </p:cNvSpPr>
          <p:nvPr>
            <p:ph type="sldNum" sz="quarter" idx="12"/>
          </p:nvPr>
        </p:nvSpPr>
        <p:spPr>
          <a:xfrm>
            <a:off x="454844" y="6488113"/>
            <a:ext cx="877888" cy="273050"/>
          </a:xfrm>
        </p:spPr>
        <p:txBody>
          <a:bodyPr/>
          <a:lstStyle/>
          <a:p>
            <a:r>
              <a:rPr lang="en-US" sz="1200" dirty="0">
                <a:solidFill>
                  <a:srgbClr val="AF235F"/>
                </a:solidFill>
              </a:rPr>
              <a:t>Page </a:t>
            </a:r>
            <a:fld id="{BB3272F9-C649-F34A-82EE-982F85F04578}" type="slidenum">
              <a:rPr lang="en-US" sz="1200">
                <a:solidFill>
                  <a:srgbClr val="AF235F"/>
                </a:solidFill>
              </a:rPr>
              <a:pPr/>
              <a:t>11</a:t>
            </a:fld>
            <a:endParaRPr lang="en-US" sz="1200" dirty="0">
              <a:solidFill>
                <a:srgbClr val="AF235F"/>
              </a:solidFill>
            </a:endParaRPr>
          </a:p>
        </p:txBody>
      </p:sp>
      <p:sp>
        <p:nvSpPr>
          <p:cNvPr id="9" name="Slide Number Placeholder 5"/>
          <p:cNvSpPr txBox="1">
            <a:spLocks/>
          </p:cNvSpPr>
          <p:nvPr/>
        </p:nvSpPr>
        <p:spPr>
          <a:xfrm>
            <a:off x="1259632" y="6488113"/>
            <a:ext cx="3618036" cy="369888"/>
          </a:xfrm>
          <a:prstGeom prst="rect">
            <a:avLst/>
          </a:prstGeom>
        </p:spPr>
        <p:txBody>
          <a:bodyPr/>
          <a:lstStyle>
            <a:defPPr>
              <a:defRPr lang="de-DE"/>
            </a:defPPr>
            <a:lvl1pPr algn="l" rtl="0" fontAlgn="base">
              <a:spcBef>
                <a:spcPct val="50000"/>
              </a:spcBef>
              <a:spcAft>
                <a:spcPct val="0"/>
              </a:spcAft>
              <a:defRPr sz="2000" kern="1200">
                <a:solidFill>
                  <a:schemeClr val="tx1"/>
                </a:solidFill>
                <a:latin typeface="Arial" charset="0"/>
                <a:ea typeface="Geneva" charset="0"/>
                <a:cs typeface="+mn-cs"/>
              </a:defRPr>
            </a:lvl1pPr>
            <a:lvl2pPr marL="457200" algn="l" rtl="0" fontAlgn="base">
              <a:spcBef>
                <a:spcPct val="50000"/>
              </a:spcBef>
              <a:spcAft>
                <a:spcPct val="0"/>
              </a:spcAft>
              <a:defRPr sz="2000" kern="1200">
                <a:solidFill>
                  <a:schemeClr val="tx1"/>
                </a:solidFill>
                <a:latin typeface="Arial" charset="0"/>
                <a:ea typeface="Geneva" charset="0"/>
                <a:cs typeface="+mn-cs"/>
              </a:defRPr>
            </a:lvl2pPr>
            <a:lvl3pPr marL="914400" algn="l" rtl="0" fontAlgn="base">
              <a:spcBef>
                <a:spcPct val="50000"/>
              </a:spcBef>
              <a:spcAft>
                <a:spcPct val="0"/>
              </a:spcAft>
              <a:defRPr sz="2000" kern="1200">
                <a:solidFill>
                  <a:schemeClr val="tx1"/>
                </a:solidFill>
                <a:latin typeface="Arial" charset="0"/>
                <a:ea typeface="Geneva" charset="0"/>
                <a:cs typeface="+mn-cs"/>
              </a:defRPr>
            </a:lvl3pPr>
            <a:lvl4pPr marL="1371600" algn="l" rtl="0" fontAlgn="base">
              <a:spcBef>
                <a:spcPct val="50000"/>
              </a:spcBef>
              <a:spcAft>
                <a:spcPct val="0"/>
              </a:spcAft>
              <a:defRPr sz="2000" kern="1200">
                <a:solidFill>
                  <a:schemeClr val="tx1"/>
                </a:solidFill>
                <a:latin typeface="Arial" charset="0"/>
                <a:ea typeface="Geneva" charset="0"/>
                <a:cs typeface="+mn-cs"/>
              </a:defRPr>
            </a:lvl4pPr>
            <a:lvl5pPr marL="1828800" algn="l" rtl="0" fontAlgn="base">
              <a:spcBef>
                <a:spcPct val="50000"/>
              </a:spcBef>
              <a:spcAft>
                <a:spcPct val="0"/>
              </a:spcAft>
              <a:defRPr sz="2000" kern="1200">
                <a:solidFill>
                  <a:schemeClr val="tx1"/>
                </a:solidFill>
                <a:latin typeface="Arial" charset="0"/>
                <a:ea typeface="Geneva" charset="0"/>
                <a:cs typeface="+mn-cs"/>
              </a:defRPr>
            </a:lvl5pPr>
            <a:lvl6pPr marL="2286000" algn="l" defTabSz="457200" rtl="0" eaLnBrk="1" latinLnBrk="0" hangingPunct="1">
              <a:defRPr sz="2000" kern="1200">
                <a:solidFill>
                  <a:schemeClr val="tx1"/>
                </a:solidFill>
                <a:latin typeface="Arial" charset="0"/>
                <a:ea typeface="Geneva" charset="0"/>
                <a:cs typeface="+mn-cs"/>
              </a:defRPr>
            </a:lvl6pPr>
            <a:lvl7pPr marL="2743200" algn="l" defTabSz="457200" rtl="0" eaLnBrk="1" latinLnBrk="0" hangingPunct="1">
              <a:defRPr sz="2000" kern="1200">
                <a:solidFill>
                  <a:schemeClr val="tx1"/>
                </a:solidFill>
                <a:latin typeface="Arial" charset="0"/>
                <a:ea typeface="Geneva" charset="0"/>
                <a:cs typeface="+mn-cs"/>
              </a:defRPr>
            </a:lvl7pPr>
            <a:lvl8pPr marL="3200400" algn="l" defTabSz="457200" rtl="0" eaLnBrk="1" latinLnBrk="0" hangingPunct="1">
              <a:defRPr sz="2000" kern="1200">
                <a:solidFill>
                  <a:schemeClr val="tx1"/>
                </a:solidFill>
                <a:latin typeface="Arial" charset="0"/>
                <a:ea typeface="Geneva" charset="0"/>
                <a:cs typeface="+mn-cs"/>
              </a:defRPr>
            </a:lvl8pPr>
            <a:lvl9pPr marL="3657600" algn="l" defTabSz="457200" rtl="0" eaLnBrk="1" latinLnBrk="0" hangingPunct="1">
              <a:defRPr sz="2000" kern="1200">
                <a:solidFill>
                  <a:schemeClr val="tx1"/>
                </a:solidFill>
                <a:latin typeface="Arial" charset="0"/>
                <a:ea typeface="Geneva" charset="0"/>
                <a:cs typeface="+mn-cs"/>
              </a:defRPr>
            </a:lvl9pPr>
          </a:lstStyle>
          <a:p>
            <a:r>
              <a:rPr lang="en-US" sz="1200" dirty="0">
                <a:solidFill>
                  <a:srgbClr val="AF235F"/>
                </a:solidFill>
              </a:rPr>
              <a:t>Episode 6: Here comes the sun</a:t>
            </a:r>
          </a:p>
        </p:txBody>
      </p:sp>
      <p:sp>
        <p:nvSpPr>
          <p:cNvPr id="4" name="Rectangle 3"/>
          <p:cNvSpPr/>
          <p:nvPr/>
        </p:nvSpPr>
        <p:spPr>
          <a:xfrm>
            <a:off x="629506" y="2348880"/>
            <a:ext cx="7686910" cy="400110"/>
          </a:xfrm>
          <a:prstGeom prst="rect">
            <a:avLst/>
          </a:prstGeom>
        </p:spPr>
        <p:txBody>
          <a:bodyPr wrap="square">
            <a:spAutoFit/>
          </a:bodyPr>
          <a:lstStyle/>
          <a:p>
            <a:pPr marL="342900" indent="-342900">
              <a:buFont typeface="Arial" pitchFamily="34" charset="0"/>
              <a:buChar char="•"/>
            </a:pPr>
            <a:endParaRPr lang="en-GB" dirty="0"/>
          </a:p>
        </p:txBody>
      </p:sp>
      <p:sp>
        <p:nvSpPr>
          <p:cNvPr id="14" name="Rectangle 13"/>
          <p:cNvSpPr/>
          <p:nvPr/>
        </p:nvSpPr>
        <p:spPr>
          <a:xfrm>
            <a:off x="639030" y="2338610"/>
            <a:ext cx="7677385" cy="2769989"/>
          </a:xfrm>
          <a:prstGeom prst="rect">
            <a:avLst/>
          </a:prstGeom>
        </p:spPr>
        <p:txBody>
          <a:bodyPr wrap="square">
            <a:spAutoFit/>
          </a:bodyPr>
          <a:lstStyle/>
          <a:p>
            <a:r>
              <a:rPr lang="en-GB" dirty="0"/>
              <a:t>Working in groups, identify:</a:t>
            </a:r>
          </a:p>
          <a:p>
            <a:pPr>
              <a:lnSpc>
                <a:spcPct val="110000"/>
              </a:lnSpc>
              <a:spcBef>
                <a:spcPts val="0"/>
              </a:spcBef>
            </a:pPr>
            <a:endParaRPr lang="en-GB" dirty="0"/>
          </a:p>
          <a:p>
            <a:pPr marL="342900" indent="-342900">
              <a:lnSpc>
                <a:spcPct val="110000"/>
              </a:lnSpc>
              <a:spcBef>
                <a:spcPts val="0"/>
              </a:spcBef>
              <a:buClr>
                <a:srgbClr val="AF235F"/>
              </a:buClr>
              <a:buFont typeface="Wingdings" pitchFamily="2" charset="2"/>
              <a:buChar char="§"/>
            </a:pPr>
            <a:r>
              <a:rPr lang="en-GB" dirty="0"/>
              <a:t>The advantages offered by photovoltaic cells.</a:t>
            </a:r>
          </a:p>
          <a:p>
            <a:pPr marL="342900" indent="-342900">
              <a:lnSpc>
                <a:spcPct val="110000"/>
              </a:lnSpc>
              <a:spcBef>
                <a:spcPts val="0"/>
              </a:spcBef>
              <a:buClr>
                <a:srgbClr val="AF235F"/>
              </a:buClr>
              <a:buFont typeface="Wingdings" pitchFamily="2" charset="2"/>
              <a:buChar char="§"/>
            </a:pPr>
            <a:endParaRPr lang="en-GB" dirty="0"/>
          </a:p>
          <a:p>
            <a:pPr marL="342900" indent="-342900">
              <a:lnSpc>
                <a:spcPct val="110000"/>
              </a:lnSpc>
              <a:spcBef>
                <a:spcPts val="0"/>
              </a:spcBef>
              <a:buClr>
                <a:srgbClr val="AF235F"/>
              </a:buClr>
              <a:buFont typeface="Wingdings" pitchFamily="2" charset="2"/>
              <a:buChar char="§"/>
            </a:pPr>
            <a:r>
              <a:rPr lang="en-GB" dirty="0"/>
              <a:t>The kinds of situations in which they are particularly useful.</a:t>
            </a:r>
          </a:p>
          <a:p>
            <a:pPr marL="342900" indent="-342900">
              <a:lnSpc>
                <a:spcPct val="110000"/>
              </a:lnSpc>
              <a:spcBef>
                <a:spcPts val="0"/>
              </a:spcBef>
              <a:buClr>
                <a:srgbClr val="AF235F"/>
              </a:buClr>
              <a:buFont typeface="Wingdings" pitchFamily="2" charset="2"/>
              <a:buChar char="§"/>
            </a:pPr>
            <a:endParaRPr lang="en-GB" dirty="0"/>
          </a:p>
          <a:p>
            <a:pPr marL="342900" indent="-342900">
              <a:lnSpc>
                <a:spcPct val="110000"/>
              </a:lnSpc>
              <a:spcBef>
                <a:spcPts val="0"/>
              </a:spcBef>
              <a:buClr>
                <a:srgbClr val="AF235F"/>
              </a:buClr>
              <a:buFont typeface="Wingdings" pitchFamily="2" charset="2"/>
              <a:buChar char="§"/>
            </a:pPr>
            <a:r>
              <a:rPr lang="en-GB" dirty="0"/>
              <a:t>How they could be used more widely in situations such as Abuja.</a:t>
            </a:r>
          </a:p>
        </p:txBody>
      </p:sp>
    </p:spTree>
    <p:extLst>
      <p:ext uri="{BB962C8B-B14F-4D97-AF65-F5344CB8AC3E}">
        <p14:creationId xmlns:p14="http://schemas.microsoft.com/office/powerpoint/2010/main" val="31839069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2"/>
          <p:cNvPicPr>
            <a:picLocks noGrp="1" noChangeAspect="1" noChangeArrowheads="1"/>
          </p:cNvPicPr>
          <p:nvPr>
            <p:ph sz="quarter" idx="12"/>
          </p:nvPr>
        </p:nvPicPr>
        <p:blipFill rotWithShape="1">
          <a:blip r:embed="rId3" cstate="screen">
            <a:extLst>
              <a:ext uri="{28A0092B-C50C-407E-A947-70E740481C1C}">
                <a14:useLocalDpi xmlns:a14="http://schemas.microsoft.com/office/drawing/2010/main"/>
              </a:ext>
            </a:extLst>
          </a:blip>
          <a:srcRect/>
          <a:stretch/>
        </p:blipFill>
        <p:spPr bwMode="auto">
          <a:xfrm>
            <a:off x="539750" y="1620000"/>
            <a:ext cx="8208714" cy="4670322"/>
          </a:xfrm>
          <a:prstGeom prst="rect">
            <a:avLst/>
          </a:prstGeom>
          <a:noFill/>
          <a:ln w="9525">
            <a:solidFill>
              <a:schemeClr val="bg1"/>
            </a:solidFill>
            <a:miter lim="800000"/>
            <a:headEnd/>
            <a:tailEnd/>
          </a:ln>
          <a:effectLst>
            <a:outerShdw dist="35921" dir="2700000" algn="ctr" rotWithShape="0">
              <a:schemeClr val="bg2"/>
            </a:outerShdw>
          </a:effectLst>
          <a:extLst>
            <a:ext uri="{909E8E84-426E-40dd-AFC4-6F175D3DCCD1}">
              <a14:hiddenFill xmlns="" xmlns:a14="http://schemas.microsoft.com/office/drawing/2010/main">
                <a:solidFill>
                  <a:schemeClr val="accent1"/>
                </a:solidFill>
              </a14:hiddenFill>
            </a:ext>
          </a:extLst>
        </p:spPr>
      </p:pic>
      <p:pic>
        <p:nvPicPr>
          <p:cNvPr id="12" name="Picture 11"/>
          <p:cNvPicPr>
            <a:picLocks noChangeAspect="1"/>
          </p:cNvPicPr>
          <p:nvPr/>
        </p:nvPicPr>
        <p:blipFill>
          <a:blip r:embed="rId4"/>
          <a:stretch>
            <a:fillRect/>
          </a:stretch>
        </p:blipFill>
        <p:spPr>
          <a:xfrm>
            <a:off x="314424" y="260648"/>
            <a:ext cx="8839200" cy="977900"/>
          </a:xfrm>
          <a:prstGeom prst="rect">
            <a:avLst/>
          </a:prstGeom>
          <a:ln>
            <a:solidFill>
              <a:srgbClr val="949EAA"/>
            </a:solidFill>
          </a:ln>
        </p:spPr>
      </p:pic>
      <p:sp>
        <p:nvSpPr>
          <p:cNvPr id="13" name="Rectangle 2"/>
          <p:cNvSpPr txBox="1">
            <a:spLocks noChangeArrowheads="1"/>
          </p:cNvSpPr>
          <p:nvPr/>
        </p:nvSpPr>
        <p:spPr bwMode="auto">
          <a:xfrm>
            <a:off x="539750" y="243111"/>
            <a:ext cx="6140450" cy="809625"/>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FAA26D3D-D897-4be2-8F04-BA451C77F1D7}">
              <ma14:placeholderFlag xmlns="" xmlns:ma14="http://schemas.microsoft.com/office/mac/drawingml/2011/main" val="1"/>
            </a:ext>
          </a:extLst>
        </p:spPr>
        <p:txBody>
          <a:bodyPr vert="horz" wrap="square" lIns="0" tIns="0" rIns="0" bIns="0" numCol="1" anchor="b" anchorCtr="0" compatLnSpc="1">
            <a:prstTxWarp prst="textNoShape">
              <a:avLst/>
            </a:prstTxWarp>
          </a:bodyPr>
          <a:lstStyle>
            <a:lvl1pPr algn="l" rtl="0" eaLnBrk="1" fontAlgn="base" hangingPunct="1">
              <a:spcBef>
                <a:spcPct val="0"/>
              </a:spcBef>
              <a:spcAft>
                <a:spcPct val="0"/>
              </a:spcAft>
              <a:defRPr sz="2000" b="1">
                <a:solidFill>
                  <a:schemeClr val="tx1"/>
                </a:solidFill>
                <a:latin typeface="+mj-lt"/>
                <a:ea typeface="+mj-ea"/>
                <a:cs typeface="+mj-cs"/>
              </a:defRPr>
            </a:lvl1pPr>
            <a:lvl2pPr algn="l" rtl="0" eaLnBrk="1" fontAlgn="base" hangingPunct="1">
              <a:spcBef>
                <a:spcPct val="0"/>
              </a:spcBef>
              <a:spcAft>
                <a:spcPct val="0"/>
              </a:spcAft>
              <a:defRPr sz="2000" b="1">
                <a:solidFill>
                  <a:schemeClr val="tx1"/>
                </a:solidFill>
                <a:latin typeface="Arial" charset="0"/>
                <a:ea typeface="Geneva" charset="0"/>
              </a:defRPr>
            </a:lvl2pPr>
            <a:lvl3pPr algn="l" rtl="0" eaLnBrk="1" fontAlgn="base" hangingPunct="1">
              <a:spcBef>
                <a:spcPct val="0"/>
              </a:spcBef>
              <a:spcAft>
                <a:spcPct val="0"/>
              </a:spcAft>
              <a:defRPr sz="2000" b="1">
                <a:solidFill>
                  <a:schemeClr val="tx1"/>
                </a:solidFill>
                <a:latin typeface="Arial" charset="0"/>
                <a:ea typeface="Geneva" charset="0"/>
              </a:defRPr>
            </a:lvl3pPr>
            <a:lvl4pPr algn="l" rtl="0" eaLnBrk="1" fontAlgn="base" hangingPunct="1">
              <a:spcBef>
                <a:spcPct val="0"/>
              </a:spcBef>
              <a:spcAft>
                <a:spcPct val="0"/>
              </a:spcAft>
              <a:defRPr sz="2000" b="1">
                <a:solidFill>
                  <a:schemeClr val="tx1"/>
                </a:solidFill>
                <a:latin typeface="Arial" charset="0"/>
                <a:ea typeface="Geneva" charset="0"/>
              </a:defRPr>
            </a:lvl4pPr>
            <a:lvl5pPr algn="l" rtl="0" eaLnBrk="1" fontAlgn="base" hangingPunct="1">
              <a:spcBef>
                <a:spcPct val="0"/>
              </a:spcBef>
              <a:spcAft>
                <a:spcPct val="0"/>
              </a:spcAft>
              <a:defRPr sz="2000" b="1">
                <a:solidFill>
                  <a:schemeClr val="tx1"/>
                </a:solidFill>
                <a:latin typeface="Arial" charset="0"/>
                <a:ea typeface="Geneva" charset="0"/>
              </a:defRPr>
            </a:lvl5pPr>
            <a:lvl6pPr marL="457200" algn="l" rtl="0" eaLnBrk="1" fontAlgn="base" hangingPunct="1">
              <a:spcBef>
                <a:spcPct val="0"/>
              </a:spcBef>
              <a:spcAft>
                <a:spcPct val="0"/>
              </a:spcAft>
              <a:defRPr sz="2000" b="1">
                <a:solidFill>
                  <a:schemeClr val="tx1"/>
                </a:solidFill>
                <a:latin typeface="Arial" charset="0"/>
                <a:ea typeface="Geneva" charset="0"/>
              </a:defRPr>
            </a:lvl6pPr>
            <a:lvl7pPr marL="914400" algn="l" rtl="0" eaLnBrk="1" fontAlgn="base" hangingPunct="1">
              <a:spcBef>
                <a:spcPct val="0"/>
              </a:spcBef>
              <a:spcAft>
                <a:spcPct val="0"/>
              </a:spcAft>
              <a:defRPr sz="2000" b="1">
                <a:solidFill>
                  <a:schemeClr val="tx1"/>
                </a:solidFill>
                <a:latin typeface="Arial" charset="0"/>
                <a:ea typeface="Geneva" charset="0"/>
              </a:defRPr>
            </a:lvl7pPr>
            <a:lvl8pPr marL="1371600" algn="l" rtl="0" eaLnBrk="1" fontAlgn="base" hangingPunct="1">
              <a:spcBef>
                <a:spcPct val="0"/>
              </a:spcBef>
              <a:spcAft>
                <a:spcPct val="0"/>
              </a:spcAft>
              <a:defRPr sz="2000" b="1">
                <a:solidFill>
                  <a:schemeClr val="tx1"/>
                </a:solidFill>
                <a:latin typeface="Arial" charset="0"/>
                <a:ea typeface="Geneva" charset="0"/>
              </a:defRPr>
            </a:lvl8pPr>
            <a:lvl9pPr marL="1828800" algn="l" rtl="0" eaLnBrk="1" fontAlgn="base" hangingPunct="1">
              <a:spcBef>
                <a:spcPct val="0"/>
              </a:spcBef>
              <a:spcAft>
                <a:spcPct val="0"/>
              </a:spcAft>
              <a:defRPr sz="2000" b="1">
                <a:solidFill>
                  <a:schemeClr val="tx1"/>
                </a:solidFill>
                <a:latin typeface="Arial" charset="0"/>
                <a:ea typeface="Geneva" charset="0"/>
              </a:defRPr>
            </a:lvl9pPr>
          </a:lstStyle>
          <a:p>
            <a:r>
              <a:rPr lang="en-US" dirty="0">
                <a:solidFill>
                  <a:srgbClr val="AF235F"/>
                </a:solidFill>
              </a:rPr>
              <a:t>Here comes the sun</a:t>
            </a:r>
            <a:endParaRPr lang="en-GB" dirty="0">
              <a:solidFill>
                <a:srgbClr val="AF235F"/>
              </a:solidFill>
            </a:endParaRPr>
          </a:p>
        </p:txBody>
      </p:sp>
      <p:sp>
        <p:nvSpPr>
          <p:cNvPr id="10" name="Slide Number Placeholder 5"/>
          <p:cNvSpPr>
            <a:spLocks noGrp="1"/>
          </p:cNvSpPr>
          <p:nvPr>
            <p:ph type="sldNum" sz="quarter" idx="12"/>
          </p:nvPr>
        </p:nvSpPr>
        <p:spPr>
          <a:xfrm>
            <a:off x="454844" y="6488113"/>
            <a:ext cx="877888" cy="273050"/>
          </a:xfrm>
        </p:spPr>
        <p:txBody>
          <a:bodyPr/>
          <a:lstStyle/>
          <a:p>
            <a:r>
              <a:rPr lang="en-US" sz="1200" dirty="0">
                <a:solidFill>
                  <a:srgbClr val="AF235F"/>
                </a:solidFill>
              </a:rPr>
              <a:t>Page </a:t>
            </a:r>
            <a:fld id="{BB3272F9-C649-F34A-82EE-982F85F04578}" type="slidenum">
              <a:rPr lang="en-US" sz="1200">
                <a:solidFill>
                  <a:srgbClr val="AF235F"/>
                </a:solidFill>
              </a:rPr>
              <a:pPr/>
              <a:t>12</a:t>
            </a:fld>
            <a:endParaRPr lang="en-US" sz="1200" dirty="0">
              <a:solidFill>
                <a:srgbClr val="AF235F"/>
              </a:solidFill>
            </a:endParaRPr>
          </a:p>
        </p:txBody>
      </p:sp>
      <p:sp>
        <p:nvSpPr>
          <p:cNvPr id="9" name="Slide Number Placeholder 5"/>
          <p:cNvSpPr txBox="1">
            <a:spLocks/>
          </p:cNvSpPr>
          <p:nvPr/>
        </p:nvSpPr>
        <p:spPr>
          <a:xfrm>
            <a:off x="1259632" y="6488113"/>
            <a:ext cx="3618036" cy="369888"/>
          </a:xfrm>
          <a:prstGeom prst="rect">
            <a:avLst/>
          </a:prstGeom>
        </p:spPr>
        <p:txBody>
          <a:bodyPr/>
          <a:lstStyle>
            <a:defPPr>
              <a:defRPr lang="de-DE"/>
            </a:defPPr>
            <a:lvl1pPr algn="l" rtl="0" fontAlgn="base">
              <a:spcBef>
                <a:spcPct val="50000"/>
              </a:spcBef>
              <a:spcAft>
                <a:spcPct val="0"/>
              </a:spcAft>
              <a:defRPr sz="2000" kern="1200">
                <a:solidFill>
                  <a:schemeClr val="tx1"/>
                </a:solidFill>
                <a:latin typeface="Arial" charset="0"/>
                <a:ea typeface="Geneva" charset="0"/>
                <a:cs typeface="+mn-cs"/>
              </a:defRPr>
            </a:lvl1pPr>
            <a:lvl2pPr marL="457200" algn="l" rtl="0" fontAlgn="base">
              <a:spcBef>
                <a:spcPct val="50000"/>
              </a:spcBef>
              <a:spcAft>
                <a:spcPct val="0"/>
              </a:spcAft>
              <a:defRPr sz="2000" kern="1200">
                <a:solidFill>
                  <a:schemeClr val="tx1"/>
                </a:solidFill>
                <a:latin typeface="Arial" charset="0"/>
                <a:ea typeface="Geneva" charset="0"/>
                <a:cs typeface="+mn-cs"/>
              </a:defRPr>
            </a:lvl2pPr>
            <a:lvl3pPr marL="914400" algn="l" rtl="0" fontAlgn="base">
              <a:spcBef>
                <a:spcPct val="50000"/>
              </a:spcBef>
              <a:spcAft>
                <a:spcPct val="0"/>
              </a:spcAft>
              <a:defRPr sz="2000" kern="1200">
                <a:solidFill>
                  <a:schemeClr val="tx1"/>
                </a:solidFill>
                <a:latin typeface="Arial" charset="0"/>
                <a:ea typeface="Geneva" charset="0"/>
                <a:cs typeface="+mn-cs"/>
              </a:defRPr>
            </a:lvl3pPr>
            <a:lvl4pPr marL="1371600" algn="l" rtl="0" fontAlgn="base">
              <a:spcBef>
                <a:spcPct val="50000"/>
              </a:spcBef>
              <a:spcAft>
                <a:spcPct val="0"/>
              </a:spcAft>
              <a:defRPr sz="2000" kern="1200">
                <a:solidFill>
                  <a:schemeClr val="tx1"/>
                </a:solidFill>
                <a:latin typeface="Arial" charset="0"/>
                <a:ea typeface="Geneva" charset="0"/>
                <a:cs typeface="+mn-cs"/>
              </a:defRPr>
            </a:lvl4pPr>
            <a:lvl5pPr marL="1828800" algn="l" rtl="0" fontAlgn="base">
              <a:spcBef>
                <a:spcPct val="50000"/>
              </a:spcBef>
              <a:spcAft>
                <a:spcPct val="0"/>
              </a:spcAft>
              <a:defRPr sz="2000" kern="1200">
                <a:solidFill>
                  <a:schemeClr val="tx1"/>
                </a:solidFill>
                <a:latin typeface="Arial" charset="0"/>
                <a:ea typeface="Geneva" charset="0"/>
                <a:cs typeface="+mn-cs"/>
              </a:defRPr>
            </a:lvl5pPr>
            <a:lvl6pPr marL="2286000" algn="l" defTabSz="457200" rtl="0" eaLnBrk="1" latinLnBrk="0" hangingPunct="1">
              <a:defRPr sz="2000" kern="1200">
                <a:solidFill>
                  <a:schemeClr val="tx1"/>
                </a:solidFill>
                <a:latin typeface="Arial" charset="0"/>
                <a:ea typeface="Geneva" charset="0"/>
                <a:cs typeface="+mn-cs"/>
              </a:defRPr>
            </a:lvl6pPr>
            <a:lvl7pPr marL="2743200" algn="l" defTabSz="457200" rtl="0" eaLnBrk="1" latinLnBrk="0" hangingPunct="1">
              <a:defRPr sz="2000" kern="1200">
                <a:solidFill>
                  <a:schemeClr val="tx1"/>
                </a:solidFill>
                <a:latin typeface="Arial" charset="0"/>
                <a:ea typeface="Geneva" charset="0"/>
                <a:cs typeface="+mn-cs"/>
              </a:defRPr>
            </a:lvl7pPr>
            <a:lvl8pPr marL="3200400" algn="l" defTabSz="457200" rtl="0" eaLnBrk="1" latinLnBrk="0" hangingPunct="1">
              <a:defRPr sz="2000" kern="1200">
                <a:solidFill>
                  <a:schemeClr val="tx1"/>
                </a:solidFill>
                <a:latin typeface="Arial" charset="0"/>
                <a:ea typeface="Geneva" charset="0"/>
                <a:cs typeface="+mn-cs"/>
              </a:defRPr>
            </a:lvl8pPr>
            <a:lvl9pPr marL="3657600" algn="l" defTabSz="457200" rtl="0" eaLnBrk="1" latinLnBrk="0" hangingPunct="1">
              <a:defRPr sz="2000" kern="1200">
                <a:solidFill>
                  <a:schemeClr val="tx1"/>
                </a:solidFill>
                <a:latin typeface="Arial" charset="0"/>
                <a:ea typeface="Geneva" charset="0"/>
                <a:cs typeface="+mn-cs"/>
              </a:defRPr>
            </a:lvl9pPr>
          </a:lstStyle>
          <a:p>
            <a:r>
              <a:rPr lang="en-US" sz="1200" dirty="0">
                <a:solidFill>
                  <a:srgbClr val="AF235F"/>
                </a:solidFill>
              </a:rPr>
              <a:t>Episode 7: Here comes the sun</a:t>
            </a:r>
          </a:p>
        </p:txBody>
      </p:sp>
      <p:sp>
        <p:nvSpPr>
          <p:cNvPr id="4" name="Rectangle 3"/>
          <p:cNvSpPr/>
          <p:nvPr/>
        </p:nvSpPr>
        <p:spPr>
          <a:xfrm>
            <a:off x="629506" y="2348880"/>
            <a:ext cx="7686910" cy="400110"/>
          </a:xfrm>
          <a:prstGeom prst="rect">
            <a:avLst/>
          </a:prstGeom>
        </p:spPr>
        <p:txBody>
          <a:bodyPr wrap="square">
            <a:spAutoFit/>
          </a:bodyPr>
          <a:lstStyle/>
          <a:p>
            <a:pPr marL="342900" indent="-342900">
              <a:buFont typeface="Arial" pitchFamily="34" charset="0"/>
              <a:buChar char="•"/>
            </a:pPr>
            <a:endParaRPr lang="en-GB" dirty="0"/>
          </a:p>
        </p:txBody>
      </p:sp>
      <p:sp>
        <p:nvSpPr>
          <p:cNvPr id="14" name="Rectangle 13"/>
          <p:cNvSpPr/>
          <p:nvPr/>
        </p:nvSpPr>
        <p:spPr>
          <a:xfrm>
            <a:off x="639030" y="2338610"/>
            <a:ext cx="7677385" cy="400110"/>
          </a:xfrm>
          <a:prstGeom prst="rect">
            <a:avLst/>
          </a:prstGeom>
        </p:spPr>
        <p:txBody>
          <a:bodyPr wrap="square">
            <a:spAutoFit/>
          </a:bodyPr>
          <a:lstStyle/>
          <a:p>
            <a:endParaRPr lang="en-GB" dirty="0"/>
          </a:p>
        </p:txBody>
      </p:sp>
      <p:sp>
        <p:nvSpPr>
          <p:cNvPr id="16" name="Rectangle 5"/>
          <p:cNvSpPr>
            <a:spLocks noChangeArrowheads="1"/>
          </p:cNvSpPr>
          <p:nvPr/>
        </p:nvSpPr>
        <p:spPr bwMode="auto">
          <a:xfrm flipV="1">
            <a:off x="5004048" y="5229200"/>
            <a:ext cx="4152652" cy="720080"/>
          </a:xfrm>
          <a:prstGeom prst="rect">
            <a:avLst/>
          </a:prstGeom>
          <a:solidFill>
            <a:srgbClr val="AF235F">
              <a:alpha val="71000"/>
            </a:srgbClr>
          </a:solidFill>
          <a:ln>
            <a:noFill/>
          </a:ln>
          <a:effectLst/>
        </p:spPr>
        <p:txBody>
          <a:bodyPr wrap="none" anchor="ctr"/>
          <a:lstStyle/>
          <a:p>
            <a:endParaRPr lang="en-US"/>
          </a:p>
        </p:txBody>
      </p:sp>
      <p:sp>
        <p:nvSpPr>
          <p:cNvPr id="17" name="Rectangle 3"/>
          <p:cNvSpPr txBox="1">
            <a:spLocks noChangeArrowheads="1"/>
          </p:cNvSpPr>
          <p:nvPr/>
        </p:nvSpPr>
        <p:spPr bwMode="auto">
          <a:xfrm>
            <a:off x="5364088" y="5445224"/>
            <a:ext cx="4014440" cy="577082"/>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bodyPr>
          <a:lstStyle>
            <a:lvl1pPr algn="l" rtl="0" eaLnBrk="1" fontAlgn="base" hangingPunct="1">
              <a:lnSpc>
                <a:spcPct val="110000"/>
              </a:lnSpc>
              <a:spcBef>
                <a:spcPct val="0"/>
              </a:spcBef>
              <a:spcAft>
                <a:spcPct val="0"/>
              </a:spcAft>
              <a:buFont typeface="Wingdings" charset="0"/>
              <a:defRPr>
                <a:solidFill>
                  <a:schemeClr val="tx1"/>
                </a:solidFill>
                <a:latin typeface="+mn-lt"/>
                <a:ea typeface="+mn-ea"/>
                <a:cs typeface="+mn-cs"/>
              </a:defRPr>
            </a:lvl1pPr>
            <a:lvl2pPr marL="190500"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2pPr>
            <a:lvl3pPr marL="381000"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3pPr>
            <a:lvl4pPr marL="573088" indent="-190500"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4pPr>
            <a:lvl5pPr marL="7635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5pPr>
            <a:lvl6pPr marL="12207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6pPr>
            <a:lvl7pPr marL="16779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7pPr>
            <a:lvl8pPr marL="21351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8pPr>
            <a:lvl9pPr marL="25923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9pPr>
          </a:lstStyle>
          <a:p>
            <a:r>
              <a:rPr lang="en-US" sz="1800" b="1" dirty="0">
                <a:solidFill>
                  <a:schemeClr val="bg2"/>
                </a:solidFill>
              </a:rPr>
              <a:t>‘The Last Flower’</a:t>
            </a:r>
          </a:p>
        </p:txBody>
      </p:sp>
    </p:spTree>
    <p:extLst>
      <p:ext uri="{BB962C8B-B14F-4D97-AF65-F5344CB8AC3E}">
        <p14:creationId xmlns:p14="http://schemas.microsoft.com/office/powerpoint/2010/main" val="37502286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3"/>
          <p:cNvPicPr>
            <a:picLocks noGrp="1" noChangeAspect="1"/>
          </p:cNvPicPr>
          <p:nvPr>
            <p:ph idx="1"/>
          </p:nvPr>
        </p:nvPicPr>
        <p:blipFill>
          <a:blip r:embed="rId3" cstate="screen">
            <a:extLst>
              <a:ext uri="{28A0092B-C50C-407E-A947-70E740481C1C}">
                <a14:useLocalDpi xmlns:a14="http://schemas.microsoft.com/office/drawing/2010/main"/>
              </a:ext>
            </a:extLst>
          </a:blip>
          <a:srcRect/>
          <a:stretch>
            <a:fillRect/>
          </a:stretch>
        </p:blipFill>
        <p:spPr>
          <a:xfrm flipH="1">
            <a:off x="540000" y="1620000"/>
            <a:ext cx="8208963" cy="4681538"/>
          </a:xfrm>
          <a:ln w="12700" cmpd="sng">
            <a:solidFill>
              <a:schemeClr val="bg1"/>
            </a:solidFill>
          </a:ln>
        </p:spPr>
      </p:pic>
      <p:pic>
        <p:nvPicPr>
          <p:cNvPr id="12" name="Picture 11"/>
          <p:cNvPicPr>
            <a:picLocks noChangeAspect="1"/>
          </p:cNvPicPr>
          <p:nvPr/>
        </p:nvPicPr>
        <p:blipFill>
          <a:blip r:embed="rId4"/>
          <a:stretch>
            <a:fillRect/>
          </a:stretch>
        </p:blipFill>
        <p:spPr>
          <a:xfrm>
            <a:off x="323528" y="260648"/>
            <a:ext cx="8830096" cy="977900"/>
          </a:xfrm>
          <a:prstGeom prst="rect">
            <a:avLst/>
          </a:prstGeom>
          <a:ln>
            <a:solidFill>
              <a:srgbClr val="949EAA"/>
            </a:solidFill>
          </a:ln>
        </p:spPr>
      </p:pic>
      <p:sp>
        <p:nvSpPr>
          <p:cNvPr id="427011" name="Rectangle 3"/>
          <p:cNvSpPr>
            <a:spLocks noGrp="1" noChangeArrowheads="1"/>
          </p:cNvSpPr>
          <p:nvPr>
            <p:ph type="title"/>
          </p:nvPr>
        </p:nvSpPr>
        <p:spPr/>
        <p:txBody>
          <a:bodyPr/>
          <a:lstStyle/>
          <a:p>
            <a:r>
              <a:rPr lang="en-GB" dirty="0">
                <a:solidFill>
                  <a:srgbClr val="AF235F"/>
                </a:solidFill>
              </a:rPr>
              <a:t>Here comes the sun</a:t>
            </a:r>
          </a:p>
        </p:txBody>
      </p:sp>
      <p:sp>
        <p:nvSpPr>
          <p:cNvPr id="13" name="Rectangle 5"/>
          <p:cNvSpPr>
            <a:spLocks noChangeArrowheads="1"/>
          </p:cNvSpPr>
          <p:nvPr/>
        </p:nvSpPr>
        <p:spPr bwMode="auto">
          <a:xfrm flipV="1">
            <a:off x="5364088" y="5229200"/>
            <a:ext cx="3792612" cy="720080"/>
          </a:xfrm>
          <a:prstGeom prst="rect">
            <a:avLst/>
          </a:prstGeom>
          <a:solidFill>
            <a:srgbClr val="AF235F">
              <a:alpha val="71000"/>
            </a:srgbClr>
          </a:solidFill>
          <a:ln>
            <a:noFill/>
          </a:ln>
          <a:effectLst/>
        </p:spPr>
        <p:txBody>
          <a:bodyPr wrap="none" anchor="ctr"/>
          <a:lstStyle/>
          <a:p>
            <a:endParaRPr lang="en-US"/>
          </a:p>
        </p:txBody>
      </p:sp>
      <p:sp>
        <p:nvSpPr>
          <p:cNvPr id="14" name="Rectangle 3"/>
          <p:cNvSpPr txBox="1">
            <a:spLocks noChangeArrowheads="1"/>
          </p:cNvSpPr>
          <p:nvPr/>
        </p:nvSpPr>
        <p:spPr bwMode="auto">
          <a:xfrm>
            <a:off x="5652120" y="5445224"/>
            <a:ext cx="3096344" cy="577082"/>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bodyPr>
          <a:lstStyle>
            <a:lvl1pPr algn="l" rtl="0" eaLnBrk="1" fontAlgn="base" hangingPunct="1">
              <a:lnSpc>
                <a:spcPct val="110000"/>
              </a:lnSpc>
              <a:spcBef>
                <a:spcPct val="0"/>
              </a:spcBef>
              <a:spcAft>
                <a:spcPct val="0"/>
              </a:spcAft>
              <a:buFont typeface="Wingdings" charset="0"/>
              <a:defRPr>
                <a:solidFill>
                  <a:schemeClr val="tx1"/>
                </a:solidFill>
                <a:latin typeface="+mn-lt"/>
                <a:ea typeface="+mn-ea"/>
                <a:cs typeface="+mn-cs"/>
              </a:defRPr>
            </a:lvl1pPr>
            <a:lvl2pPr marL="190500"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2pPr>
            <a:lvl3pPr marL="381000"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3pPr>
            <a:lvl4pPr marL="573088" indent="-190500"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4pPr>
            <a:lvl5pPr marL="7635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5pPr>
            <a:lvl6pPr marL="12207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6pPr>
            <a:lvl7pPr marL="16779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7pPr>
            <a:lvl8pPr marL="21351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8pPr>
            <a:lvl9pPr marL="25923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9pPr>
          </a:lstStyle>
          <a:p>
            <a:r>
              <a:rPr lang="en-US" sz="1800" b="1" dirty="0">
                <a:solidFill>
                  <a:schemeClr val="bg2"/>
                </a:solidFill>
              </a:rPr>
              <a:t>‘</a:t>
            </a:r>
            <a:r>
              <a:rPr lang="en-US" sz="1800" b="1" dirty="0" err="1">
                <a:solidFill>
                  <a:schemeClr val="bg2"/>
                </a:solidFill>
              </a:rPr>
              <a:t>Photovoltaics</a:t>
            </a:r>
            <a:r>
              <a:rPr lang="en-US" sz="1800" b="1" dirty="0">
                <a:solidFill>
                  <a:schemeClr val="bg2"/>
                </a:solidFill>
              </a:rPr>
              <a:t>’</a:t>
            </a:r>
          </a:p>
        </p:txBody>
      </p:sp>
      <p:sp>
        <p:nvSpPr>
          <p:cNvPr id="8" name="Slide Number Placeholder 5"/>
          <p:cNvSpPr>
            <a:spLocks noGrp="1"/>
          </p:cNvSpPr>
          <p:nvPr>
            <p:ph type="sldNum" sz="quarter" idx="12"/>
          </p:nvPr>
        </p:nvSpPr>
        <p:spPr>
          <a:xfrm>
            <a:off x="454844" y="6488113"/>
            <a:ext cx="877888" cy="273050"/>
          </a:xfrm>
        </p:spPr>
        <p:txBody>
          <a:bodyPr/>
          <a:lstStyle/>
          <a:p>
            <a:r>
              <a:rPr lang="en-US" sz="1200" dirty="0">
                <a:solidFill>
                  <a:srgbClr val="AF235F"/>
                </a:solidFill>
              </a:rPr>
              <a:t>Page </a:t>
            </a:r>
            <a:fld id="{BB3272F9-C649-F34A-82EE-982F85F04578}" type="slidenum">
              <a:rPr lang="en-US" sz="1200">
                <a:solidFill>
                  <a:srgbClr val="AF235F"/>
                </a:solidFill>
              </a:rPr>
              <a:pPr/>
              <a:t>13</a:t>
            </a:fld>
            <a:endParaRPr lang="en-US" sz="1200" dirty="0">
              <a:solidFill>
                <a:srgbClr val="AF235F"/>
              </a:solidFill>
            </a:endParaRPr>
          </a:p>
        </p:txBody>
      </p:sp>
      <p:sp>
        <p:nvSpPr>
          <p:cNvPr id="11" name="Slide Number Placeholder 5"/>
          <p:cNvSpPr txBox="1">
            <a:spLocks/>
          </p:cNvSpPr>
          <p:nvPr/>
        </p:nvSpPr>
        <p:spPr>
          <a:xfrm>
            <a:off x="1259632" y="6488113"/>
            <a:ext cx="3618036" cy="369888"/>
          </a:xfrm>
          <a:prstGeom prst="rect">
            <a:avLst/>
          </a:prstGeom>
        </p:spPr>
        <p:txBody>
          <a:bodyPr/>
          <a:lstStyle>
            <a:defPPr>
              <a:defRPr lang="de-DE"/>
            </a:defPPr>
            <a:lvl1pPr algn="l" rtl="0" fontAlgn="base">
              <a:spcBef>
                <a:spcPct val="50000"/>
              </a:spcBef>
              <a:spcAft>
                <a:spcPct val="0"/>
              </a:spcAft>
              <a:defRPr sz="2000" kern="1200">
                <a:solidFill>
                  <a:schemeClr val="tx1"/>
                </a:solidFill>
                <a:latin typeface="Arial" charset="0"/>
                <a:ea typeface="Geneva" charset="0"/>
                <a:cs typeface="+mn-cs"/>
              </a:defRPr>
            </a:lvl1pPr>
            <a:lvl2pPr marL="457200" algn="l" rtl="0" fontAlgn="base">
              <a:spcBef>
                <a:spcPct val="50000"/>
              </a:spcBef>
              <a:spcAft>
                <a:spcPct val="0"/>
              </a:spcAft>
              <a:defRPr sz="2000" kern="1200">
                <a:solidFill>
                  <a:schemeClr val="tx1"/>
                </a:solidFill>
                <a:latin typeface="Arial" charset="0"/>
                <a:ea typeface="Geneva" charset="0"/>
                <a:cs typeface="+mn-cs"/>
              </a:defRPr>
            </a:lvl2pPr>
            <a:lvl3pPr marL="914400" algn="l" rtl="0" fontAlgn="base">
              <a:spcBef>
                <a:spcPct val="50000"/>
              </a:spcBef>
              <a:spcAft>
                <a:spcPct val="0"/>
              </a:spcAft>
              <a:defRPr sz="2000" kern="1200">
                <a:solidFill>
                  <a:schemeClr val="tx1"/>
                </a:solidFill>
                <a:latin typeface="Arial" charset="0"/>
                <a:ea typeface="Geneva" charset="0"/>
                <a:cs typeface="+mn-cs"/>
              </a:defRPr>
            </a:lvl3pPr>
            <a:lvl4pPr marL="1371600" algn="l" rtl="0" fontAlgn="base">
              <a:spcBef>
                <a:spcPct val="50000"/>
              </a:spcBef>
              <a:spcAft>
                <a:spcPct val="0"/>
              </a:spcAft>
              <a:defRPr sz="2000" kern="1200">
                <a:solidFill>
                  <a:schemeClr val="tx1"/>
                </a:solidFill>
                <a:latin typeface="Arial" charset="0"/>
                <a:ea typeface="Geneva" charset="0"/>
                <a:cs typeface="+mn-cs"/>
              </a:defRPr>
            </a:lvl4pPr>
            <a:lvl5pPr marL="1828800" algn="l" rtl="0" fontAlgn="base">
              <a:spcBef>
                <a:spcPct val="50000"/>
              </a:spcBef>
              <a:spcAft>
                <a:spcPct val="0"/>
              </a:spcAft>
              <a:defRPr sz="2000" kern="1200">
                <a:solidFill>
                  <a:schemeClr val="tx1"/>
                </a:solidFill>
                <a:latin typeface="Arial" charset="0"/>
                <a:ea typeface="Geneva" charset="0"/>
                <a:cs typeface="+mn-cs"/>
              </a:defRPr>
            </a:lvl5pPr>
            <a:lvl6pPr marL="2286000" algn="l" defTabSz="457200" rtl="0" eaLnBrk="1" latinLnBrk="0" hangingPunct="1">
              <a:defRPr sz="2000" kern="1200">
                <a:solidFill>
                  <a:schemeClr val="tx1"/>
                </a:solidFill>
                <a:latin typeface="Arial" charset="0"/>
                <a:ea typeface="Geneva" charset="0"/>
                <a:cs typeface="+mn-cs"/>
              </a:defRPr>
            </a:lvl6pPr>
            <a:lvl7pPr marL="2743200" algn="l" defTabSz="457200" rtl="0" eaLnBrk="1" latinLnBrk="0" hangingPunct="1">
              <a:defRPr sz="2000" kern="1200">
                <a:solidFill>
                  <a:schemeClr val="tx1"/>
                </a:solidFill>
                <a:latin typeface="Arial" charset="0"/>
                <a:ea typeface="Geneva" charset="0"/>
                <a:cs typeface="+mn-cs"/>
              </a:defRPr>
            </a:lvl7pPr>
            <a:lvl8pPr marL="3200400" algn="l" defTabSz="457200" rtl="0" eaLnBrk="1" latinLnBrk="0" hangingPunct="1">
              <a:defRPr sz="2000" kern="1200">
                <a:solidFill>
                  <a:schemeClr val="tx1"/>
                </a:solidFill>
                <a:latin typeface="Arial" charset="0"/>
                <a:ea typeface="Geneva" charset="0"/>
                <a:cs typeface="+mn-cs"/>
              </a:defRPr>
            </a:lvl8pPr>
            <a:lvl9pPr marL="3657600" algn="l" defTabSz="457200" rtl="0" eaLnBrk="1" latinLnBrk="0" hangingPunct="1">
              <a:defRPr sz="2000" kern="1200">
                <a:solidFill>
                  <a:schemeClr val="tx1"/>
                </a:solidFill>
                <a:latin typeface="Arial" charset="0"/>
                <a:ea typeface="Geneva" charset="0"/>
                <a:cs typeface="+mn-cs"/>
              </a:defRPr>
            </a:lvl9pPr>
          </a:lstStyle>
          <a:p>
            <a:r>
              <a:rPr lang="en-US" sz="1200" dirty="0">
                <a:solidFill>
                  <a:srgbClr val="AF235F"/>
                </a:solidFill>
              </a:rPr>
              <a:t>Episode 7: Here comes the sun</a:t>
            </a:r>
          </a:p>
        </p:txBody>
      </p:sp>
    </p:spTree>
    <p:extLst>
      <p:ext uri="{BB962C8B-B14F-4D97-AF65-F5344CB8AC3E}">
        <p14:creationId xmlns:p14="http://schemas.microsoft.com/office/powerpoint/2010/main" val="38484390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descr="C:\Users\alannah\AppData\Local\Microsoft\Windows\Temporary Internet Files\Content.IE5\5OADFLFE\shutterstock_116039269.jpg"/>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540000" y="1620000"/>
            <a:ext cx="8227483" cy="4683574"/>
          </a:xfrm>
          <a:prstGeom prst="rect">
            <a:avLst/>
          </a:prstGeom>
          <a:noFill/>
          <a:ln w="12700" cmpd="sng">
            <a:solidFill>
              <a:schemeClr val="bg1"/>
            </a:solidFill>
          </a:ln>
          <a:extLst>
            <a:ext uri="{909E8E84-426E-40dd-AFC4-6F175D3DCCD1}">
              <a14:hiddenFill xmlns="" xmlns:a14="http://schemas.microsoft.com/office/drawing/2010/main">
                <a:solidFill>
                  <a:srgbClr val="FFFFFF"/>
                </a:solidFill>
              </a14:hiddenFill>
            </a:ext>
          </a:extLst>
        </p:spPr>
      </p:pic>
      <p:pic>
        <p:nvPicPr>
          <p:cNvPr id="12" name="Picture 11"/>
          <p:cNvPicPr>
            <a:picLocks noChangeAspect="1"/>
          </p:cNvPicPr>
          <p:nvPr/>
        </p:nvPicPr>
        <p:blipFill>
          <a:blip r:embed="rId4"/>
          <a:stretch>
            <a:fillRect/>
          </a:stretch>
        </p:blipFill>
        <p:spPr>
          <a:xfrm>
            <a:off x="323528" y="260648"/>
            <a:ext cx="8830096" cy="977900"/>
          </a:xfrm>
          <a:prstGeom prst="rect">
            <a:avLst/>
          </a:prstGeom>
          <a:ln>
            <a:solidFill>
              <a:srgbClr val="949EAA"/>
            </a:solidFill>
          </a:ln>
        </p:spPr>
      </p:pic>
      <p:sp>
        <p:nvSpPr>
          <p:cNvPr id="427011" name="Rectangle 3"/>
          <p:cNvSpPr>
            <a:spLocks noGrp="1" noChangeArrowheads="1"/>
          </p:cNvSpPr>
          <p:nvPr>
            <p:ph type="title"/>
          </p:nvPr>
        </p:nvSpPr>
        <p:spPr/>
        <p:txBody>
          <a:bodyPr/>
          <a:lstStyle/>
          <a:p>
            <a:r>
              <a:rPr lang="en-GB" dirty="0">
                <a:solidFill>
                  <a:srgbClr val="AF235F"/>
                </a:solidFill>
              </a:rPr>
              <a:t>Here comes the sun</a:t>
            </a:r>
          </a:p>
        </p:txBody>
      </p:sp>
      <p:sp>
        <p:nvSpPr>
          <p:cNvPr id="8" name="Slide Number Placeholder 5"/>
          <p:cNvSpPr>
            <a:spLocks noGrp="1"/>
          </p:cNvSpPr>
          <p:nvPr>
            <p:ph type="sldNum" sz="quarter" idx="12"/>
          </p:nvPr>
        </p:nvSpPr>
        <p:spPr>
          <a:xfrm>
            <a:off x="454844" y="6488113"/>
            <a:ext cx="877888" cy="273050"/>
          </a:xfrm>
        </p:spPr>
        <p:txBody>
          <a:bodyPr/>
          <a:lstStyle/>
          <a:p>
            <a:r>
              <a:rPr lang="en-US" sz="1200" dirty="0">
                <a:solidFill>
                  <a:srgbClr val="AF235F"/>
                </a:solidFill>
              </a:rPr>
              <a:t>Page </a:t>
            </a:r>
            <a:fld id="{BB3272F9-C649-F34A-82EE-982F85F04578}" type="slidenum">
              <a:rPr lang="en-US" sz="1200">
                <a:solidFill>
                  <a:srgbClr val="AF235F"/>
                </a:solidFill>
              </a:rPr>
              <a:pPr/>
              <a:t>14</a:t>
            </a:fld>
            <a:endParaRPr lang="en-US" sz="1200" dirty="0">
              <a:solidFill>
                <a:srgbClr val="AF235F"/>
              </a:solidFill>
            </a:endParaRPr>
          </a:p>
        </p:txBody>
      </p:sp>
      <p:sp>
        <p:nvSpPr>
          <p:cNvPr id="11" name="Slide Number Placeholder 5"/>
          <p:cNvSpPr txBox="1">
            <a:spLocks/>
          </p:cNvSpPr>
          <p:nvPr/>
        </p:nvSpPr>
        <p:spPr>
          <a:xfrm>
            <a:off x="1259632" y="6488113"/>
            <a:ext cx="3618036" cy="369888"/>
          </a:xfrm>
          <a:prstGeom prst="rect">
            <a:avLst/>
          </a:prstGeom>
        </p:spPr>
        <p:txBody>
          <a:bodyPr/>
          <a:lstStyle>
            <a:defPPr>
              <a:defRPr lang="de-DE"/>
            </a:defPPr>
            <a:lvl1pPr algn="l" rtl="0" fontAlgn="base">
              <a:spcBef>
                <a:spcPct val="50000"/>
              </a:spcBef>
              <a:spcAft>
                <a:spcPct val="0"/>
              </a:spcAft>
              <a:defRPr sz="2000" kern="1200">
                <a:solidFill>
                  <a:schemeClr val="tx1"/>
                </a:solidFill>
                <a:latin typeface="Arial" charset="0"/>
                <a:ea typeface="Geneva" charset="0"/>
                <a:cs typeface="+mn-cs"/>
              </a:defRPr>
            </a:lvl1pPr>
            <a:lvl2pPr marL="457200" algn="l" rtl="0" fontAlgn="base">
              <a:spcBef>
                <a:spcPct val="50000"/>
              </a:spcBef>
              <a:spcAft>
                <a:spcPct val="0"/>
              </a:spcAft>
              <a:defRPr sz="2000" kern="1200">
                <a:solidFill>
                  <a:schemeClr val="tx1"/>
                </a:solidFill>
                <a:latin typeface="Arial" charset="0"/>
                <a:ea typeface="Geneva" charset="0"/>
                <a:cs typeface="+mn-cs"/>
              </a:defRPr>
            </a:lvl2pPr>
            <a:lvl3pPr marL="914400" algn="l" rtl="0" fontAlgn="base">
              <a:spcBef>
                <a:spcPct val="50000"/>
              </a:spcBef>
              <a:spcAft>
                <a:spcPct val="0"/>
              </a:spcAft>
              <a:defRPr sz="2000" kern="1200">
                <a:solidFill>
                  <a:schemeClr val="tx1"/>
                </a:solidFill>
                <a:latin typeface="Arial" charset="0"/>
                <a:ea typeface="Geneva" charset="0"/>
                <a:cs typeface="+mn-cs"/>
              </a:defRPr>
            </a:lvl3pPr>
            <a:lvl4pPr marL="1371600" algn="l" rtl="0" fontAlgn="base">
              <a:spcBef>
                <a:spcPct val="50000"/>
              </a:spcBef>
              <a:spcAft>
                <a:spcPct val="0"/>
              </a:spcAft>
              <a:defRPr sz="2000" kern="1200">
                <a:solidFill>
                  <a:schemeClr val="tx1"/>
                </a:solidFill>
                <a:latin typeface="Arial" charset="0"/>
                <a:ea typeface="Geneva" charset="0"/>
                <a:cs typeface="+mn-cs"/>
              </a:defRPr>
            </a:lvl4pPr>
            <a:lvl5pPr marL="1828800" algn="l" rtl="0" fontAlgn="base">
              <a:spcBef>
                <a:spcPct val="50000"/>
              </a:spcBef>
              <a:spcAft>
                <a:spcPct val="0"/>
              </a:spcAft>
              <a:defRPr sz="2000" kern="1200">
                <a:solidFill>
                  <a:schemeClr val="tx1"/>
                </a:solidFill>
                <a:latin typeface="Arial" charset="0"/>
                <a:ea typeface="Geneva" charset="0"/>
                <a:cs typeface="+mn-cs"/>
              </a:defRPr>
            </a:lvl5pPr>
            <a:lvl6pPr marL="2286000" algn="l" defTabSz="457200" rtl="0" eaLnBrk="1" latinLnBrk="0" hangingPunct="1">
              <a:defRPr sz="2000" kern="1200">
                <a:solidFill>
                  <a:schemeClr val="tx1"/>
                </a:solidFill>
                <a:latin typeface="Arial" charset="0"/>
                <a:ea typeface="Geneva" charset="0"/>
                <a:cs typeface="+mn-cs"/>
              </a:defRPr>
            </a:lvl6pPr>
            <a:lvl7pPr marL="2743200" algn="l" defTabSz="457200" rtl="0" eaLnBrk="1" latinLnBrk="0" hangingPunct="1">
              <a:defRPr sz="2000" kern="1200">
                <a:solidFill>
                  <a:schemeClr val="tx1"/>
                </a:solidFill>
                <a:latin typeface="Arial" charset="0"/>
                <a:ea typeface="Geneva" charset="0"/>
                <a:cs typeface="+mn-cs"/>
              </a:defRPr>
            </a:lvl7pPr>
            <a:lvl8pPr marL="3200400" algn="l" defTabSz="457200" rtl="0" eaLnBrk="1" latinLnBrk="0" hangingPunct="1">
              <a:defRPr sz="2000" kern="1200">
                <a:solidFill>
                  <a:schemeClr val="tx1"/>
                </a:solidFill>
                <a:latin typeface="Arial" charset="0"/>
                <a:ea typeface="Geneva" charset="0"/>
                <a:cs typeface="+mn-cs"/>
              </a:defRPr>
            </a:lvl8pPr>
            <a:lvl9pPr marL="3657600" algn="l" defTabSz="457200" rtl="0" eaLnBrk="1" latinLnBrk="0" hangingPunct="1">
              <a:defRPr sz="2000" kern="1200">
                <a:solidFill>
                  <a:schemeClr val="tx1"/>
                </a:solidFill>
                <a:latin typeface="Arial" charset="0"/>
                <a:ea typeface="Geneva" charset="0"/>
                <a:cs typeface="+mn-cs"/>
              </a:defRPr>
            </a:lvl9pPr>
          </a:lstStyle>
          <a:p>
            <a:r>
              <a:rPr lang="en-US" sz="1200" dirty="0">
                <a:solidFill>
                  <a:srgbClr val="AF235F"/>
                </a:solidFill>
              </a:rPr>
              <a:t>Episode 8: Here comes the sun</a:t>
            </a:r>
          </a:p>
        </p:txBody>
      </p:sp>
      <p:sp>
        <p:nvSpPr>
          <p:cNvPr id="10" name="Rectangle 5"/>
          <p:cNvSpPr>
            <a:spLocks noChangeArrowheads="1"/>
          </p:cNvSpPr>
          <p:nvPr/>
        </p:nvSpPr>
        <p:spPr bwMode="auto">
          <a:xfrm flipV="1">
            <a:off x="5383327" y="5302226"/>
            <a:ext cx="3792612" cy="720080"/>
          </a:xfrm>
          <a:prstGeom prst="rect">
            <a:avLst/>
          </a:prstGeom>
          <a:solidFill>
            <a:srgbClr val="AF235F">
              <a:alpha val="71000"/>
            </a:srgbClr>
          </a:solidFill>
          <a:ln>
            <a:noFill/>
          </a:ln>
          <a:effectLst/>
        </p:spPr>
        <p:txBody>
          <a:bodyPr wrap="none" anchor="ctr"/>
          <a:lstStyle/>
          <a:p>
            <a:endParaRPr lang="en-US"/>
          </a:p>
        </p:txBody>
      </p:sp>
      <p:sp>
        <p:nvSpPr>
          <p:cNvPr id="16" name="Rectangle 3"/>
          <p:cNvSpPr txBox="1">
            <a:spLocks noChangeArrowheads="1"/>
          </p:cNvSpPr>
          <p:nvPr/>
        </p:nvSpPr>
        <p:spPr bwMode="auto">
          <a:xfrm>
            <a:off x="5804520" y="5517232"/>
            <a:ext cx="3096344" cy="577082"/>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bodyPr>
          <a:lstStyle>
            <a:lvl1pPr algn="l" rtl="0" eaLnBrk="1" fontAlgn="base" hangingPunct="1">
              <a:lnSpc>
                <a:spcPct val="110000"/>
              </a:lnSpc>
              <a:spcBef>
                <a:spcPct val="0"/>
              </a:spcBef>
              <a:spcAft>
                <a:spcPct val="0"/>
              </a:spcAft>
              <a:buFont typeface="Wingdings" charset="0"/>
              <a:defRPr>
                <a:solidFill>
                  <a:schemeClr val="tx1"/>
                </a:solidFill>
                <a:latin typeface="+mn-lt"/>
                <a:ea typeface="+mn-ea"/>
                <a:cs typeface="+mn-cs"/>
              </a:defRPr>
            </a:lvl1pPr>
            <a:lvl2pPr marL="190500"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2pPr>
            <a:lvl3pPr marL="381000"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3pPr>
            <a:lvl4pPr marL="573088" indent="-190500"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4pPr>
            <a:lvl5pPr marL="7635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5pPr>
            <a:lvl6pPr marL="12207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6pPr>
            <a:lvl7pPr marL="16779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7pPr>
            <a:lvl8pPr marL="21351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8pPr>
            <a:lvl9pPr marL="25923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9pPr>
          </a:lstStyle>
          <a:p>
            <a:r>
              <a:rPr lang="en-US" sz="1800" b="1" dirty="0">
                <a:solidFill>
                  <a:schemeClr val="bg2"/>
                </a:solidFill>
              </a:rPr>
              <a:t>Group discussion</a:t>
            </a:r>
          </a:p>
        </p:txBody>
      </p:sp>
    </p:spTree>
    <p:extLst>
      <p:ext uri="{BB962C8B-B14F-4D97-AF65-F5344CB8AC3E}">
        <p14:creationId xmlns:p14="http://schemas.microsoft.com/office/powerpoint/2010/main" val="22418641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265189"/>
            <a:ext cx="9144000" cy="6592811"/>
          </a:xfrm>
          <a:prstGeom prst="rect">
            <a:avLst/>
          </a:prstGeom>
        </p:spPr>
      </p:pic>
      <p:pic>
        <p:nvPicPr>
          <p:cNvPr id="14" name="Picture 13"/>
          <p:cNvPicPr>
            <a:picLocks noChangeAspect="1"/>
          </p:cNvPicPr>
          <p:nvPr/>
        </p:nvPicPr>
        <p:blipFill>
          <a:blip r:embed="rId4"/>
          <a:stretch>
            <a:fillRect/>
          </a:stretch>
        </p:blipFill>
        <p:spPr>
          <a:xfrm>
            <a:off x="313904" y="260648"/>
            <a:ext cx="8830096" cy="977900"/>
          </a:xfrm>
          <a:prstGeom prst="rect">
            <a:avLst/>
          </a:prstGeom>
          <a:ln>
            <a:solidFill>
              <a:srgbClr val="949EAA"/>
            </a:solidFill>
          </a:ln>
        </p:spPr>
      </p:pic>
      <p:sp>
        <p:nvSpPr>
          <p:cNvPr id="4" name="Rectangle 5"/>
          <p:cNvSpPr>
            <a:spLocks noChangeArrowheads="1"/>
          </p:cNvSpPr>
          <p:nvPr/>
        </p:nvSpPr>
        <p:spPr bwMode="auto">
          <a:xfrm flipV="1">
            <a:off x="539552" y="1628800"/>
            <a:ext cx="8136904" cy="1296144"/>
          </a:xfrm>
          <a:prstGeom prst="rect">
            <a:avLst/>
          </a:prstGeom>
          <a:solidFill>
            <a:srgbClr val="AF235F"/>
          </a:solidFill>
          <a:ln>
            <a:noFill/>
          </a:ln>
          <a:effectLst/>
        </p:spPr>
        <p:txBody>
          <a:bodyPr wrap="none" anchor="ctr"/>
          <a:lstStyle/>
          <a:p>
            <a:endParaRPr lang="en-US">
              <a:solidFill>
                <a:srgbClr val="AF235F"/>
              </a:solidFill>
            </a:endParaRPr>
          </a:p>
        </p:txBody>
      </p:sp>
      <p:sp>
        <p:nvSpPr>
          <p:cNvPr id="503810" name="Rectangle 2"/>
          <p:cNvSpPr>
            <a:spLocks noGrp="1" noChangeArrowheads="1"/>
          </p:cNvSpPr>
          <p:nvPr>
            <p:ph type="title"/>
          </p:nvPr>
        </p:nvSpPr>
        <p:spPr/>
        <p:txBody>
          <a:bodyPr/>
          <a:lstStyle/>
          <a:p>
            <a:r>
              <a:rPr lang="en-US" dirty="0">
                <a:solidFill>
                  <a:srgbClr val="AF235F"/>
                </a:solidFill>
              </a:rPr>
              <a:t>Engineering the future. </a:t>
            </a:r>
            <a:r>
              <a:rPr lang="en-US" b="0" dirty="0">
                <a:solidFill>
                  <a:srgbClr val="AF235F"/>
                </a:solidFill>
              </a:rPr>
              <a:t>Inspire and be inspired.</a:t>
            </a:r>
          </a:p>
        </p:txBody>
      </p:sp>
      <p:sp>
        <p:nvSpPr>
          <p:cNvPr id="15" name="Text Box 6"/>
          <p:cNvSpPr txBox="1">
            <a:spLocks noChangeArrowheads="1"/>
          </p:cNvSpPr>
          <p:nvPr/>
        </p:nvSpPr>
        <p:spPr bwMode="auto">
          <a:xfrm>
            <a:off x="555625" y="6272213"/>
            <a:ext cx="8193088" cy="277812"/>
          </a:xfrm>
          <a:prstGeom prst="rect">
            <a:avLst/>
          </a:prstGeom>
          <a:solidFill>
            <a:schemeClr val="bg1">
              <a:alpha val="0"/>
            </a:schemeClr>
          </a:solidFill>
          <a:ln>
            <a:noFill/>
          </a:ln>
          <a:effectLst/>
        </p:spPr>
        <p:txBody>
          <a:bodyPr lIns="0" tIns="0" rIns="0" bIns="0" anchor="b"/>
          <a:lstStyle/>
          <a:p>
            <a:pPr algn="r"/>
            <a:r>
              <a:rPr lang="en-US" sz="1200" b="1" dirty="0">
                <a:solidFill>
                  <a:schemeClr val="bg2"/>
                </a:solidFill>
              </a:rPr>
              <a:t>© Siemens AG 2012. All rights reserved.</a:t>
            </a:r>
          </a:p>
        </p:txBody>
      </p:sp>
      <p:sp>
        <p:nvSpPr>
          <p:cNvPr id="13" name="Rectangle 12"/>
          <p:cNvSpPr/>
          <p:nvPr/>
        </p:nvSpPr>
        <p:spPr>
          <a:xfrm>
            <a:off x="899592" y="1790665"/>
            <a:ext cx="7488832" cy="1015663"/>
          </a:xfrm>
          <a:prstGeom prst="rect">
            <a:avLst/>
          </a:prstGeom>
        </p:spPr>
        <p:txBody>
          <a:bodyPr wrap="square">
            <a:spAutoFit/>
          </a:bodyPr>
          <a:lstStyle/>
          <a:p>
            <a:r>
              <a:rPr lang="en-US" dirty="0"/>
              <a:t>For further information about the Siemens Education website and all support materials and downloads please visit us at </a:t>
            </a:r>
            <a:br>
              <a:rPr lang="en-US" dirty="0"/>
            </a:br>
            <a:r>
              <a:rPr lang="en-US" dirty="0">
                <a:solidFill>
                  <a:schemeClr val="bg2"/>
                </a:solidFill>
              </a:rPr>
              <a:t>www.siemens.co.uk/education</a:t>
            </a: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COLORSETCLASSNAME" val="ColorSet1"/>
  <p:tag name="COLORS" val="White;White;-2;-2;-1"/>
</p:tagLst>
</file>

<file path=ppt/tags/tag2.xml><?xml version="1.0" encoding="utf-8"?>
<p:tagLst xmlns:a="http://schemas.openxmlformats.org/drawingml/2006/main" xmlns:r="http://schemas.openxmlformats.org/officeDocument/2006/relationships" xmlns:p="http://schemas.openxmlformats.org/presentationml/2006/main">
  <p:tag name="COLORSETCLASSNAME" val="ColorSet1"/>
  <p:tag name="COLORS" val="White;White;-2;-2;-1"/>
</p:tagLst>
</file>

<file path=ppt/tags/tag3.xml><?xml version="1.0" encoding="utf-8"?>
<p:tagLst xmlns:a="http://schemas.openxmlformats.org/drawingml/2006/main" xmlns:r="http://schemas.openxmlformats.org/officeDocument/2006/relationships" xmlns:p="http://schemas.openxmlformats.org/presentationml/2006/main">
  <p:tag name="COLORSETCLASSNAME" val="ColorSet1"/>
  <p:tag name="COLORS" val="White;White;-2;-2;-1"/>
</p:tagLst>
</file>

<file path=ppt/theme/theme1.xml><?xml version="1.0" encoding="utf-8"?>
<a:theme xmlns:a="http://schemas.openxmlformats.org/drawingml/2006/main" name="sie_ppt_basic_gray_EN">
  <a:themeElements>
    <a:clrScheme name="sie_ppt_exp_gray_DE 1">
      <a:dk1>
        <a:srgbClr val="000000"/>
      </a:dk1>
      <a:lt1>
        <a:srgbClr val="D0D3DA"/>
      </a:lt1>
      <a:dk2>
        <a:srgbClr val="949EAA"/>
      </a:dk2>
      <a:lt2>
        <a:srgbClr val="FFFFFF"/>
      </a:lt2>
      <a:accent1>
        <a:srgbClr val="949EAA"/>
      </a:accent1>
      <a:accent2>
        <a:srgbClr val="CC0000"/>
      </a:accent2>
      <a:accent3>
        <a:srgbClr val="E4E6EA"/>
      </a:accent3>
      <a:accent4>
        <a:srgbClr val="000000"/>
      </a:accent4>
      <a:accent5>
        <a:srgbClr val="C8CCD2"/>
      </a:accent5>
      <a:accent6>
        <a:srgbClr val="B90000"/>
      </a:accent6>
      <a:hlink>
        <a:srgbClr val="3366AA"/>
      </a:hlink>
      <a:folHlink>
        <a:srgbClr val="3366AA"/>
      </a:folHlink>
    </a:clrScheme>
    <a:fontScheme name="sie_ppt_exp_gray_DE">
      <a:majorFont>
        <a:latin typeface="Arial"/>
        <a:ea typeface="Geneva"/>
        <a:cs typeface=""/>
      </a:majorFont>
      <a:minorFont>
        <a:latin typeface="Arial"/>
        <a:ea typeface="Geneva"/>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tx2"/>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blurRad="63500" dist="35921" dir="2700000" algn="ctr" rotWithShape="0">
                  <a:schemeClr val="bg2"/>
                </a:outerShdw>
              </a:effectLst>
            </a14:hiddenEffects>
          </a:ext>
        </a:extLst>
      </a:spPr>
      <a:bodyPr vert="horz" wrap="square" lIns="0" tIns="0" rIns="0" bIns="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None/>
          <a:tabLst/>
          <a:defRPr kumimoji="0" lang="de-DE" sz="2400" b="0" i="0" u="none" strike="noStrike" cap="none" normalizeH="0" baseline="0">
            <a:ln>
              <a:noFill/>
            </a:ln>
            <a:solidFill>
              <a:srgbClr val="000000"/>
            </a:solidFill>
            <a:effectLst/>
            <a:latin typeface="Arial" charset="0"/>
            <a:ea typeface="Geneva" charset="0"/>
          </a:defRPr>
        </a:defPPr>
      </a:lstStyle>
    </a:spDef>
    <a:lnDef>
      <a:spPr bwMode="auto">
        <a:xfrm>
          <a:off x="0" y="0"/>
          <a:ext cx="1" cy="1"/>
        </a:xfrm>
        <a:custGeom>
          <a:avLst/>
          <a:gdLst/>
          <a:ahLst/>
          <a:cxnLst/>
          <a:rect l="0" t="0" r="0" b="0"/>
          <a:pathLst/>
        </a:custGeom>
        <a:solidFill>
          <a:schemeClr val="tx2"/>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blurRad="63500" dist="35921" dir="2700000" algn="ctr" rotWithShape="0">
                  <a:schemeClr val="bg2"/>
                </a:outerShdw>
              </a:effectLst>
            </a14:hiddenEffects>
          </a:ext>
        </a:extLst>
      </a:spPr>
      <a:bodyPr vert="horz" wrap="square" lIns="0" tIns="0" rIns="0" bIns="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None/>
          <a:tabLst/>
          <a:defRPr kumimoji="0" lang="de-DE" sz="2400" b="0" i="0" u="none" strike="noStrike" cap="none" normalizeH="0" baseline="0">
            <a:ln>
              <a:noFill/>
            </a:ln>
            <a:solidFill>
              <a:srgbClr val="000000"/>
            </a:solidFill>
            <a:effectLst/>
            <a:latin typeface="Arial" charset="0"/>
            <a:ea typeface="Geneva" charset="0"/>
          </a:defRPr>
        </a:defPPr>
      </a:lstStyle>
    </a:lnDef>
  </a:objectDefaults>
  <a:extraClrSchemeLst>
    <a:extraClrScheme>
      <a:clrScheme name="sie_ppt_exp_gray_DE 1">
        <a:dk1>
          <a:srgbClr val="000000"/>
        </a:dk1>
        <a:lt1>
          <a:srgbClr val="D0D3DA"/>
        </a:lt1>
        <a:dk2>
          <a:srgbClr val="949EAA"/>
        </a:dk2>
        <a:lt2>
          <a:srgbClr val="FFFFFF"/>
        </a:lt2>
        <a:accent1>
          <a:srgbClr val="949EAA"/>
        </a:accent1>
        <a:accent2>
          <a:srgbClr val="CC0000"/>
        </a:accent2>
        <a:accent3>
          <a:srgbClr val="E4E6EA"/>
        </a:accent3>
        <a:accent4>
          <a:srgbClr val="000000"/>
        </a:accent4>
        <a:accent5>
          <a:srgbClr val="C8CCD2"/>
        </a:accent5>
        <a:accent6>
          <a:srgbClr val="B90000"/>
        </a:accent6>
        <a:hlink>
          <a:srgbClr val="3366AA"/>
        </a:hlink>
        <a:folHlink>
          <a:srgbClr val="3366AA"/>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sie_ppt_basic_gray_EN.pot</Template>
  <TotalTime>1480</TotalTime>
  <Words>1184</Words>
  <Application>Microsoft Office PowerPoint</Application>
  <PresentationFormat>On-screen Show (4:3)</PresentationFormat>
  <Paragraphs>172</Paragraphs>
  <Slides>15</Slides>
  <Notes>15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Arial</vt:lpstr>
      <vt:lpstr>Siemens Sans</vt:lpstr>
      <vt:lpstr>Siemens Slab</vt:lpstr>
      <vt:lpstr>Wingdings</vt:lpstr>
      <vt:lpstr>sie_ppt_basic_gray_EN</vt:lpstr>
      <vt:lpstr>Here comes the sun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Here comes the sun</vt:lpstr>
      <vt:lpstr>Here comes the sun</vt:lpstr>
      <vt:lpstr>Engineering the future. Inspire and be inspired.</vt:lpstr>
    </vt:vector>
  </TitlesOfParts>
  <Company>MetaDesign AG</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Corporate Design PowerPoint-Templates</dc:title>
  <dc:creator>virtuell</dc:creator>
  <cp:lastModifiedBy>Wood, Mark (RC-GB SUS SUS1)</cp:lastModifiedBy>
  <cp:revision>244</cp:revision>
  <cp:lastPrinted>2008-04-17T14:25:07Z</cp:lastPrinted>
  <dcterms:created xsi:type="dcterms:W3CDTF">2006-04-07T10:01:45Z</dcterms:created>
  <dcterms:modified xsi:type="dcterms:W3CDTF">2023-03-08T13:06:38Z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9d258917-277f-42cd-a3cd-14c4e9ee58bc_Enabled">
    <vt:lpwstr>true</vt:lpwstr>
  </property>
  <property fmtid="{D5CDD505-2E9C-101B-9397-08002B2CF9AE}" pid="3" name="MSIP_Label_9d258917-277f-42cd-a3cd-14c4e9ee58bc_SetDate">
    <vt:lpwstr>2023-03-07T16:42:58Z</vt:lpwstr>
  </property>
  <property fmtid="{D5CDD505-2E9C-101B-9397-08002B2CF9AE}" pid="4" name="MSIP_Label_9d258917-277f-42cd-a3cd-14c4e9ee58bc_Method">
    <vt:lpwstr>Standard</vt:lpwstr>
  </property>
  <property fmtid="{D5CDD505-2E9C-101B-9397-08002B2CF9AE}" pid="5" name="MSIP_Label_9d258917-277f-42cd-a3cd-14c4e9ee58bc_Name">
    <vt:lpwstr>restricted</vt:lpwstr>
  </property>
  <property fmtid="{D5CDD505-2E9C-101B-9397-08002B2CF9AE}" pid="6" name="MSIP_Label_9d258917-277f-42cd-a3cd-14c4e9ee58bc_SiteId">
    <vt:lpwstr>38ae3bcd-9579-4fd4-adda-b42e1495d55a</vt:lpwstr>
  </property>
  <property fmtid="{D5CDD505-2E9C-101B-9397-08002B2CF9AE}" pid="7" name="MSIP_Label_9d258917-277f-42cd-a3cd-14c4e9ee58bc_ActionId">
    <vt:lpwstr>21be8bc9-471c-4858-9e84-45a501083f77</vt:lpwstr>
  </property>
  <property fmtid="{D5CDD505-2E9C-101B-9397-08002B2CF9AE}" pid="8" name="MSIP_Label_9d258917-277f-42cd-a3cd-14c4e9ee58bc_ContentBits">
    <vt:lpwstr>0</vt:lpwstr>
  </property>
  <property fmtid="{D5CDD505-2E9C-101B-9397-08002B2CF9AE}" pid="9" name="Document_Confidentiality">
    <vt:lpwstr>Restricted</vt:lpwstr>
  </property>
</Properties>
</file>