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23"/>
  </p:sldMasterIdLst>
  <p:notesMasterIdLst>
    <p:notesMasterId r:id="rId32"/>
  </p:notesMasterIdLst>
  <p:handoutMasterIdLst>
    <p:handoutMasterId r:id="rId33"/>
  </p:handoutMasterIdLst>
  <p:sldIdLst>
    <p:sldId id="898" r:id="rId24"/>
    <p:sldId id="933" r:id="rId25"/>
    <p:sldId id="934" r:id="rId26"/>
    <p:sldId id="935" r:id="rId27"/>
    <p:sldId id="936" r:id="rId28"/>
    <p:sldId id="937" r:id="rId29"/>
    <p:sldId id="938" r:id="rId30"/>
    <p:sldId id="939" r:id="rId31"/>
  </p:sldIdLst>
  <p:sldSz cx="9144000" cy="6858000" type="screen4x3"/>
  <p:notesSz cx="7099300" cy="10234613"/>
  <p:custDataLst>
    <p:custData r:id="rId11"/>
    <p:tags r:id="rId34"/>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3884">
          <p15:clr>
            <a:srgbClr val="A4A3A4"/>
          </p15:clr>
        </p15:guide>
        <p15:guide id="2" orient="horz" pos="618">
          <p15:clr>
            <a:srgbClr val="A4A3A4"/>
          </p15:clr>
        </p15:guide>
        <p15:guide id="3" orient="horz" pos="2432">
          <p15:clr>
            <a:srgbClr val="A4A3A4"/>
          </p15:clr>
        </p15:guide>
        <p15:guide id="4" orient="horz" pos="2341">
          <p15:clr>
            <a:srgbClr val="A4A3A4"/>
          </p15:clr>
        </p15:guide>
        <p15:guide id="5" orient="horz" pos="890">
          <p15:clr>
            <a:srgbClr val="A4A3A4"/>
          </p15:clr>
        </p15:guide>
        <p15:guide id="6" orient="horz" pos="799">
          <p15:clr>
            <a:srgbClr val="A4A3A4"/>
          </p15:clr>
        </p15:guide>
        <p15:guide id="7" pos="340">
          <p15:clr>
            <a:srgbClr val="A4A3A4"/>
          </p15:clr>
        </p15:guide>
        <p15:guide id="8" pos="158">
          <p15:clr>
            <a:srgbClr val="A4A3A4"/>
          </p15:clr>
        </p15:guide>
        <p15:guide id="9" pos="2880">
          <p15:clr>
            <a:srgbClr val="A4A3A4"/>
          </p15:clr>
        </p15:guide>
        <p15:guide id="10" pos="2971">
          <p15:clr>
            <a:srgbClr val="A4A3A4"/>
          </p15:clr>
        </p15:guide>
        <p15:guide id="11" pos="5511">
          <p15:clr>
            <a:srgbClr val="A4A3A4"/>
          </p15:clr>
        </p15:guide>
        <p15:guide id="12" pos="4604">
          <p15:clr>
            <a:srgbClr val="A4A3A4"/>
          </p15:clr>
        </p15:guide>
        <p15:guide id="13" pos="3787">
          <p15:clr>
            <a:srgbClr val="A4A3A4"/>
          </p15:clr>
        </p15:guide>
        <p15:guide id="14" pos="3878">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00"/>
    <a:srgbClr val="FFFFFF"/>
    <a:srgbClr val="000000"/>
    <a:srgbClr val="505A64"/>
    <a:srgbClr val="D7D7CD"/>
    <a:srgbClr val="879BAA"/>
    <a:srgbClr val="BECDD7"/>
    <a:srgbClr val="AF235F"/>
    <a:srgbClr val="55A0B9"/>
    <a:srgbClr val="AA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snapToObjects="1" showGuides="1">
      <p:cViewPr>
        <p:scale>
          <a:sx n="80" d="100"/>
          <a:sy n="80" d="100"/>
        </p:scale>
        <p:origin x="1088" y="-332"/>
      </p:cViewPr>
      <p:guideLst>
        <p:guide orient="horz" pos="3884"/>
        <p:guide orient="horz" pos="618"/>
        <p:guide orient="horz" pos="2432"/>
        <p:guide orient="horz" pos="2341"/>
        <p:guide orient="horz" pos="890"/>
        <p:guide orient="horz" pos="799"/>
        <p:guide pos="340"/>
        <p:guide pos="158"/>
        <p:guide pos="2880"/>
        <p:guide pos="2971"/>
        <p:guide pos="5511"/>
        <p:guide pos="4604"/>
        <p:guide pos="3787"/>
        <p:guide pos="3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42" d="100"/>
          <a:sy n="42" d="100"/>
        </p:scale>
        <p:origin x="2856" y="5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tags" Target="tags/tag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7099300" cy="698500"/>
          </a:xfrm>
          <a:prstGeom prst="rect">
            <a:avLst/>
          </a:prstGeom>
          <a:solidFill>
            <a:srgbClr val="879BAA"/>
          </a:solidFill>
          <a:ln w="9525" algn="ctr">
            <a:noFill/>
            <a:miter lim="800000"/>
            <a:headEnd/>
            <a:tailEnd/>
          </a:ln>
          <a:effectLst/>
        </p:spPr>
        <p:txBody>
          <a:bodyPr wrap="none" anchor="ctr"/>
          <a:lstStyle/>
          <a:p>
            <a:endParaRPr lang="de-DE" dirty="0"/>
          </a:p>
        </p:txBody>
      </p:sp>
      <p:sp>
        <p:nvSpPr>
          <p:cNvPr id="173058"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849688" y="0"/>
            <a:ext cx="3249612"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0" y="9682163"/>
            <a:ext cx="3249613"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849688" y="9682163"/>
            <a:ext cx="3249612"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a:latin typeface="Arial" pitchFamily="34" charset="0"/>
              </a:rPr>
              <a:t>Handzettel </a:t>
            </a:r>
            <a:fld id="{BFC713D8-7968-482B-A79F-9C586FE5053A}" type="slidenum">
              <a:rPr lang="de-DE">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71850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849688" y="0"/>
            <a:ext cx="3248025"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77829" name="Rectangle 5"/>
          <p:cNvSpPr>
            <a:spLocks noGrp="1" noChangeArrowheads="1"/>
          </p:cNvSpPr>
          <p:nvPr>
            <p:ph type="body" sz="quarter" idx="3"/>
          </p:nvPr>
        </p:nvSpPr>
        <p:spPr bwMode="auto">
          <a:xfrm>
            <a:off x="238125" y="4822825"/>
            <a:ext cx="6623050" cy="4565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830" name="Rectangle 6"/>
          <p:cNvSpPr>
            <a:spLocks noGrp="1" noChangeArrowheads="1"/>
          </p:cNvSpPr>
          <p:nvPr>
            <p:ph type="ftr" sz="quarter" idx="4"/>
          </p:nvPr>
        </p:nvSpPr>
        <p:spPr bwMode="auto">
          <a:xfrm>
            <a:off x="0" y="9682163"/>
            <a:ext cx="3249613"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849688" y="9682163"/>
            <a:ext cx="3248025"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a:latin typeface="Arial" pitchFamily="34" charset="0"/>
              </a:rPr>
              <a:t>Notizen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38342192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youtube.com/watch?v=ZPi9HeDgN5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p:spPr>
      </p:sp>
      <p:sp>
        <p:nvSpPr>
          <p:cNvPr id="73731" name="Rectangle 3"/>
          <p:cNvSpPr>
            <a:spLocks noGrp="1" noChangeArrowheads="1"/>
          </p:cNvSpPr>
          <p:nvPr>
            <p:ph type="body" idx="1"/>
          </p:nvPr>
        </p:nvSpPr>
        <p:spPr>
          <a:xfrm>
            <a:off x="992187" y="4822825"/>
            <a:ext cx="5116513" cy="4565650"/>
          </a:xfrm>
        </p:spPr>
        <p:txBody>
          <a:bodyPr/>
          <a:lstStyle/>
          <a:p>
            <a:endParaRPr lang="en-US" dirty="0"/>
          </a:p>
        </p:txBody>
      </p:sp>
      <p:sp>
        <p:nvSpPr>
          <p:cNvPr id="2" name="Slide Number Placeholder 1"/>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1</a:t>
            </a:fld>
            <a:endParaRPr lang="de-DE"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endParaRPr lang="en-GB" dirty="0"/>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2</a:t>
            </a:fld>
            <a:endParaRPr lang="de-DE" dirty="0">
              <a:latin typeface="Arial" pitchFamily="34" charset="0"/>
            </a:endParaRPr>
          </a:p>
        </p:txBody>
      </p:sp>
    </p:spTree>
    <p:extLst>
      <p:ext uri="{BB962C8B-B14F-4D97-AF65-F5344CB8AC3E}">
        <p14:creationId xmlns:p14="http://schemas.microsoft.com/office/powerpoint/2010/main" val="350980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dirty="0"/>
              <a:t>Introduce the context by showing video (</a:t>
            </a:r>
            <a:r>
              <a:rPr lang="en-GB" dirty="0">
                <a:hlinkClick r:id="rId3"/>
              </a:rPr>
              <a:t>www.youtube.com/watch?v=ZPi9HeDgN58</a:t>
            </a:r>
            <a:r>
              <a:rPr lang="en-GB" dirty="0"/>
              <a:t>)</a:t>
            </a:r>
          </a:p>
          <a:p>
            <a:endParaRPr lang="en-GB" dirty="0"/>
          </a:p>
          <a:p>
            <a:r>
              <a:rPr lang="en-GB" dirty="0"/>
              <a:t>Ask the students to research, from resources provided and wider searches, how tidal power stations work.</a:t>
            </a:r>
          </a:p>
          <a:p>
            <a:endParaRPr lang="en-GB" dirty="0"/>
          </a:p>
          <a:p>
            <a:r>
              <a:rPr lang="en-GB" dirty="0"/>
              <a:t>Ask students to work in small groups to gather their ideas using a technique such as a spider chart and then to contribute to a discussion about the potential and the constraints of this technology.</a:t>
            </a:r>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3</a:t>
            </a:fld>
            <a:endParaRPr lang="de-DE" dirty="0">
              <a:latin typeface="Arial" pitchFamily="34" charset="0"/>
            </a:endParaRPr>
          </a:p>
        </p:txBody>
      </p:sp>
    </p:spTree>
    <p:extLst>
      <p:ext uri="{BB962C8B-B14F-4D97-AF65-F5344CB8AC3E}">
        <p14:creationId xmlns:p14="http://schemas.microsoft.com/office/powerpoint/2010/main" val="208754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endParaRPr lang="en-GB" dirty="0"/>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4</a:t>
            </a:fld>
            <a:endParaRPr lang="de-DE" dirty="0">
              <a:latin typeface="Arial" pitchFamily="34" charset="0"/>
            </a:endParaRPr>
          </a:p>
        </p:txBody>
      </p:sp>
    </p:spTree>
    <p:extLst>
      <p:ext uri="{BB962C8B-B14F-4D97-AF65-F5344CB8AC3E}">
        <p14:creationId xmlns:p14="http://schemas.microsoft.com/office/powerpoint/2010/main" val="358260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dirty="0"/>
              <a:t>1. Remind students of the key features of a tidal power station:</a:t>
            </a:r>
          </a:p>
          <a:p>
            <a:pPr marL="628650" lvl="1" indent="-171450">
              <a:buFont typeface="Arial" pitchFamily="34" charset="0"/>
              <a:buChar char="•"/>
            </a:pPr>
            <a:r>
              <a:rPr lang="en-GB" dirty="0"/>
              <a:t>The power of the tides represents a nearly untapped source of clean energy. </a:t>
            </a:r>
          </a:p>
          <a:p>
            <a:pPr marL="171450" indent="-171450">
              <a:buFont typeface="Arial" pitchFamily="34" charset="0"/>
              <a:buChar char="•"/>
            </a:pPr>
            <a:endParaRPr lang="en-GB" dirty="0"/>
          </a:p>
          <a:p>
            <a:pPr marL="628650" lvl="1" indent="-171450">
              <a:buFont typeface="Arial" pitchFamily="34" charset="0"/>
              <a:buChar char="•"/>
            </a:pPr>
            <a:r>
              <a:rPr lang="en-GB" dirty="0"/>
              <a:t>The energy yield of an ocean power plant is highly precisely predictable so can enhance the planning security in electricity output, as tidal currents are determined by the gravity of the moon and the sun. </a:t>
            </a:r>
          </a:p>
          <a:p>
            <a:pPr marL="628650" lvl="1" indent="-171450">
              <a:buFont typeface="Arial" pitchFamily="34" charset="0"/>
              <a:buChar char="•"/>
            </a:pPr>
            <a:r>
              <a:rPr lang="en-GB" dirty="0"/>
              <a:t>Therefore ocean power plants can be installed wherever ebb and flood generate strong currents</a:t>
            </a:r>
          </a:p>
          <a:p>
            <a:endParaRPr lang="en-GB" dirty="0"/>
          </a:p>
          <a:p>
            <a:r>
              <a:rPr lang="en-GB" dirty="0"/>
              <a:t>2. Challenge students to discuss and identify what is needed from a location in order for this technology to be viable.</a:t>
            </a:r>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5</a:t>
            </a:fld>
            <a:endParaRPr lang="de-DE" dirty="0">
              <a:latin typeface="Arial" pitchFamily="34" charset="0"/>
            </a:endParaRPr>
          </a:p>
        </p:txBody>
      </p:sp>
    </p:spTree>
    <p:extLst>
      <p:ext uri="{BB962C8B-B14F-4D97-AF65-F5344CB8AC3E}">
        <p14:creationId xmlns:p14="http://schemas.microsoft.com/office/powerpoint/2010/main" val="195608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dirty="0"/>
              <a:t>Draw out points including:</a:t>
            </a:r>
          </a:p>
          <a:p>
            <a:pPr marL="228600" indent="-228600">
              <a:buFont typeface="+mj-lt"/>
              <a:buAutoNum type="arabicPeriod"/>
            </a:pPr>
            <a:r>
              <a:rPr lang="en-GB" dirty="0"/>
              <a:t>The shape of the location needs to cause the water to flow in and out as the tides rise and fall  - the sea beds need to be on a gradient (the gentler the better).  River inlets work well.</a:t>
            </a:r>
          </a:p>
          <a:p>
            <a:pPr marL="228600" indent="-228600">
              <a:buFont typeface="+mj-lt"/>
              <a:buAutoNum type="arabicPeriod"/>
            </a:pPr>
            <a:r>
              <a:rPr lang="en-GB" dirty="0"/>
              <a:t>The machinery can interfere with other activities, such as shipping</a:t>
            </a:r>
          </a:p>
          <a:p>
            <a:pPr marL="228600" indent="-228600">
              <a:buFont typeface="+mj-lt"/>
              <a:buAutoNum type="arabicPeriod"/>
            </a:pPr>
            <a:r>
              <a:rPr lang="en-GB" dirty="0"/>
              <a:t>Proximity to centres of population and industry.</a:t>
            </a:r>
          </a:p>
          <a:p>
            <a:endParaRPr lang="en-GB" dirty="0"/>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6</a:t>
            </a:fld>
            <a:endParaRPr lang="de-DE" dirty="0">
              <a:latin typeface="Arial" pitchFamily="34" charset="0"/>
            </a:endParaRPr>
          </a:p>
        </p:txBody>
      </p:sp>
    </p:spTree>
    <p:extLst>
      <p:ext uri="{BB962C8B-B14F-4D97-AF65-F5344CB8AC3E}">
        <p14:creationId xmlns:p14="http://schemas.microsoft.com/office/powerpoint/2010/main" val="422799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dirty="0"/>
              <a:t>Using the information above, ask students to consider these questions:</a:t>
            </a:r>
          </a:p>
          <a:p>
            <a:endParaRPr lang="en-GB" dirty="0"/>
          </a:p>
          <a:p>
            <a:pPr marL="228600" indent="-228600">
              <a:buAutoNum type="arabicParenR"/>
            </a:pPr>
            <a:r>
              <a:rPr lang="en-GB" dirty="0"/>
              <a:t>Going through a cycle from high tide to low tide and back to high tide, at which point is the water flowing more quickly through the blades?</a:t>
            </a:r>
          </a:p>
          <a:p>
            <a:pPr marL="228600" indent="-228600">
              <a:buAutoNum type="arabicParenR"/>
            </a:pPr>
            <a:r>
              <a:rPr lang="en-GB" dirty="0"/>
              <a:t>At what times (from the sample data) will this be?</a:t>
            </a:r>
          </a:p>
          <a:p>
            <a:pPr marL="228600" indent="-228600">
              <a:buAutoNum type="arabicParenR"/>
            </a:pPr>
            <a:r>
              <a:rPr lang="en-GB" dirty="0"/>
              <a:t>How well is this going to meet with periods of peak demand for electricity?</a:t>
            </a:r>
          </a:p>
          <a:p>
            <a:pPr marL="228600" indent="-228600">
              <a:buAutoNum type="arabicParenR"/>
            </a:pPr>
            <a:r>
              <a:rPr lang="en-GB" dirty="0"/>
              <a:t>What are the implications of this?</a:t>
            </a:r>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7</a:t>
            </a:fld>
            <a:endParaRPr lang="de-DE" dirty="0">
              <a:latin typeface="Arial" pitchFamily="34" charset="0"/>
            </a:endParaRPr>
          </a:p>
        </p:txBody>
      </p:sp>
    </p:spTree>
    <p:extLst>
      <p:ext uri="{BB962C8B-B14F-4D97-AF65-F5344CB8AC3E}">
        <p14:creationId xmlns:p14="http://schemas.microsoft.com/office/powerpoint/2010/main" val="428503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dirty="0"/>
              <a:t>Summarise or ask students to summarise key points gathered.</a:t>
            </a:r>
          </a:p>
          <a:p>
            <a:endParaRPr lang="en-GB" dirty="0"/>
          </a:p>
          <a:p>
            <a:r>
              <a:rPr lang="en-GB" dirty="0"/>
              <a:t> Ask students to consider the assertions, and form responses:</a:t>
            </a:r>
          </a:p>
          <a:p>
            <a:endParaRPr lang="en-GB" dirty="0"/>
          </a:p>
          <a:p>
            <a:pPr algn="ctr"/>
            <a:r>
              <a:rPr lang="en-GB" dirty="0"/>
              <a:t>“…the tides provide an infinite supply of clean energy….?</a:t>
            </a:r>
          </a:p>
          <a:p>
            <a:pPr algn="ctr"/>
            <a:r>
              <a:rPr lang="en-GB" dirty="0"/>
              <a:t>“…ocean power is a promising contributor to a clean and efficient energy mix for the future…?”</a:t>
            </a:r>
          </a:p>
          <a:p>
            <a:endParaRPr lang="en-GB" dirty="0"/>
          </a:p>
          <a:p>
            <a:r>
              <a:rPr lang="en-GB" dirty="0"/>
              <a:t>Use this as a way of getting the student to summarise their understand and their views.</a:t>
            </a:r>
          </a:p>
          <a:p>
            <a:endParaRPr lang="en-GB" dirty="0"/>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8</a:t>
            </a:fld>
            <a:endParaRPr lang="de-DE" dirty="0">
              <a:latin typeface="Arial" pitchFamily="34" charset="0"/>
            </a:endParaRPr>
          </a:p>
        </p:txBody>
      </p:sp>
    </p:spTree>
    <p:extLst>
      <p:ext uri="{BB962C8B-B14F-4D97-AF65-F5344CB8AC3E}">
        <p14:creationId xmlns:p14="http://schemas.microsoft.com/office/powerpoint/2010/main" val="40793381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customXml" Target="../../customXml/item22.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wmf"/><Relationship Id="rId4" Type="http://schemas.openxmlformats.org/officeDocument/2006/relationships/tags" Target="../tags/tag31.xml"/><Relationship Id="rId9"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customXml" Target="../../customXml/item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customXml" Target="../../customXml/item20.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customXml" Target="../../customXml/item13.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customXml" Target="../../customXml/item12.xml"/><Relationship Id="rId5" Type="http://schemas.openxmlformats.org/officeDocument/2006/relationships/slideMaster" Target="../slideMasters/slideMaster1.xml"/><Relationship Id="rId4" Type="http://schemas.openxmlformats.org/officeDocument/2006/relationships/tags" Target="../tags/tag9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customXml" Target="../../customXml/item17.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customXml" Target="../../customXml/item1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customXml" Target="../../customXml/item5.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customXml" Target="../../customXml/item1.xml"/><Relationship Id="rId5" Type="http://schemas.openxmlformats.org/officeDocument/2006/relationships/slideMaster" Target="../slideMasters/slideMaster1.xml"/><Relationship Id="rId4" Type="http://schemas.openxmlformats.org/officeDocument/2006/relationships/tags" Target="../tags/tag10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customXml" Target="../../customXml/item15.x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customXml" Target="../../customXml/item16.xml"/><Relationship Id="rId6" Type="http://schemas.openxmlformats.org/officeDocument/2006/relationships/slideMaster" Target="../slideMasters/slideMaster1.xml"/><Relationship Id="rId5" Type="http://schemas.openxmlformats.org/officeDocument/2006/relationships/tags" Target="../tags/tag112.xml"/><Relationship Id="rId4" Type="http://schemas.openxmlformats.org/officeDocument/2006/relationships/tags" Target="../tags/tag11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wmf"/><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3.jpeg"/><Relationship Id="rId2" Type="http://schemas.openxmlformats.org/officeDocument/2006/relationships/tags" Target="../tags/tag35.xml"/><Relationship Id="rId1" Type="http://schemas.openxmlformats.org/officeDocument/2006/relationships/customXml" Target="../../customXml/item4.xml"/><Relationship Id="rId6" Type="http://schemas.openxmlformats.org/officeDocument/2006/relationships/tags" Target="../tags/tag39.xml"/><Relationship Id="rId11" Type="http://schemas.openxmlformats.org/officeDocument/2006/relationships/slideMaster" Target="../slideMasters/slideMaster1.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customXml" Target="../../customXml/item21.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1.wmf"/><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jpeg"/><Relationship Id="rId2" Type="http://schemas.openxmlformats.org/officeDocument/2006/relationships/tags" Target="../tags/tag44.xml"/><Relationship Id="rId1" Type="http://schemas.openxmlformats.org/officeDocument/2006/relationships/customXml" Target="../../customXml/item3.xml"/><Relationship Id="rId6" Type="http://schemas.openxmlformats.org/officeDocument/2006/relationships/tags" Target="../tags/tag48.xml"/><Relationship Id="rId11" Type="http://schemas.openxmlformats.org/officeDocument/2006/relationships/slideMaster" Target="../slideMasters/slideMaster1.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w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jpeg"/><Relationship Id="rId2" Type="http://schemas.openxmlformats.org/officeDocument/2006/relationships/tags" Target="../tags/tag53.xml"/><Relationship Id="rId1" Type="http://schemas.openxmlformats.org/officeDocument/2006/relationships/customXml" Target="../../customXml/item19.xml"/><Relationship Id="rId6" Type="http://schemas.openxmlformats.org/officeDocument/2006/relationships/tags" Target="../tags/tag57.xml"/><Relationship Id="rId11" Type="http://schemas.openxmlformats.org/officeDocument/2006/relationships/slideMaster" Target="../slideMasters/slideMaster1.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customXml" Target="../../customXml/item10.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8.xml"/><Relationship Id="rId7"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customXml" Target="../../customXml/item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customXml" Target="../../customXml/item18.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customXml" Target="../../customXml/item2.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customXml" Target="../../customXml/item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big bar down)" type="title" preserve="1">
  <p:cSld name="Title (big bar down)">
    <p:spTree>
      <p:nvGrpSpPr>
        <p:cNvPr id="1" name=""/>
        <p:cNvGrpSpPr/>
        <p:nvPr/>
      </p:nvGrpSpPr>
      <p:grpSpPr>
        <a:xfrm>
          <a:off x="0" y="0"/>
          <a:ext cx="0" cy="0"/>
          <a:chOff x="0" y="0"/>
          <a:chExt cx="0" cy="0"/>
        </a:xfrm>
      </p:grpSpPr>
      <p:pic>
        <p:nvPicPr>
          <p:cNvPr id="3" name="Picture 2" descr="SchemesOfWork_Header_KS4_PPT.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231" y="-132289"/>
            <a:ext cx="9162232" cy="4281379"/>
          </a:xfrm>
          <a:prstGeom prst="rect">
            <a:avLst/>
          </a:prstGeom>
        </p:spPr>
      </p:pic>
      <p:sp>
        <p:nvSpPr>
          <p:cNvPr id="57350" name="cdtRectangle 115 Id57350"/>
          <p:cNvSpPr>
            <a:spLocks noGrp="1" noChangeArrowheads="1"/>
          </p:cNvSpPr>
          <p:nvPr>
            <p:ph type="ctrTitle"/>
            <p:custDataLst>
              <p:tags r:id="rId2"/>
            </p:custDataLst>
          </p:nvPr>
        </p:nvSpPr>
        <p:spPr bwMode="gray">
          <a:xfrm>
            <a:off x="250825" y="4149090"/>
            <a:ext cx="8893175" cy="1485567"/>
          </a:xfrm>
          <a:solidFill>
            <a:srgbClr val="AF235F"/>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a:t>Titelmasterformat durch Klicken bearbeiten</a:t>
            </a:r>
            <a:endParaRPr lang="en-US" dirty="0"/>
          </a:p>
        </p:txBody>
      </p:sp>
      <p:sp>
        <p:nvSpPr>
          <p:cNvPr id="57351" name="cdtRectangle 116 Id57351"/>
          <p:cNvSpPr>
            <a:spLocks noGrp="1" noChangeArrowheads="1"/>
          </p:cNvSpPr>
          <p:nvPr>
            <p:ph type="subTitle" idx="1"/>
            <p:custDataLst>
              <p:tags r:id="rId3"/>
            </p:custDataLst>
          </p:nvPr>
        </p:nvSpPr>
        <p:spPr bwMode="gray">
          <a:xfrm>
            <a:off x="250825" y="3756008"/>
            <a:ext cx="8893175" cy="393082"/>
          </a:xfrm>
          <a:solidFill>
            <a:srgbClr val="233746">
              <a:alpha val="65000"/>
            </a:srgbClr>
          </a:solidFill>
        </p:spPr>
        <p:txBody>
          <a:bodyPr wrap="square" lIns="270000" tIns="18000" rIns="396000" bIns="36000" anchor="b">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a:t>Formatvorlage des Untertitelmasters durch Klicken bearbeiten</a:t>
            </a:r>
            <a:endParaRPr lang="en-US" dirty="0"/>
          </a:p>
        </p:txBody>
      </p:sp>
      <p:pic>
        <p:nvPicPr>
          <p:cNvPr id="11" name="cdtPicture 10 Id11" descr="SIE_Logo_Layer_Petrol_RGB_A3_76mm.wmf"/>
          <p:cNvPicPr>
            <a:picLocks noChangeAspect="1"/>
          </p:cNvPicPr>
          <p:nvPr userDrawn="1">
            <p:custDataLst>
              <p:tags r:id="rId4"/>
            </p:custDataLst>
          </p:nvPr>
        </p:nvPicPr>
        <p:blipFill>
          <a:blip r:embed="rId10"/>
          <a:stretch>
            <a:fillRect/>
          </a:stretch>
        </p:blipFill>
        <p:spPr>
          <a:xfrm>
            <a:off x="539750" y="0"/>
            <a:ext cx="1728000" cy="967833"/>
          </a:xfrm>
          <a:prstGeom prst="rect">
            <a:avLst/>
          </a:prstGeom>
        </p:spPr>
      </p:pic>
      <p:sp>
        <p:nvSpPr>
          <p:cNvPr id="10" name="cdtText Box 133 Id10"/>
          <p:cNvSpPr txBox="1">
            <a:spLocks noChangeArrowheads="1"/>
          </p:cNvSpPr>
          <p:nvPr userDrawn="1">
            <p:custDataLst>
              <p:tags r:id="rId5"/>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a:solidFill>
                  <a:srgbClr val="AF235F"/>
                </a:solidFill>
              </a:rPr>
              <a:t>Restricted © Siemens AG 2013 All rights reserved.</a:t>
            </a:r>
          </a:p>
        </p:txBody>
      </p:sp>
      <p:sp>
        <p:nvSpPr>
          <p:cNvPr id="2" name="cdtText Box 133 Id2"/>
          <p:cNvSpPr txBox="1">
            <a:spLocks noChangeArrowheads="1"/>
          </p:cNvSpPr>
          <p:nvPr userDrawn="1">
            <p:custDataLst>
              <p:tags r:id="rId6"/>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a:solidFill>
                  <a:srgbClr val="000000"/>
                </a:solidFill>
              </a:rPr>
              <a:t>siemens.co.uk/education</a:t>
            </a:r>
          </a:p>
        </p:txBody>
      </p:sp>
      <p:sp>
        <p:nvSpPr>
          <p:cNvPr id="15" name="cdtText Box 101 Id15"/>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881533" cy="1268413"/>
          </a:xfrm>
        </p:spPr>
        <p:txBody>
          <a:bodyPr/>
          <a:lstStyle/>
          <a:p>
            <a:r>
              <a:rPr lang="en-US"/>
              <a:t>Titelmasterformat durch Klicken bearbeiten</a:t>
            </a:r>
            <a:endParaRPr lang="en-US" dirty="0"/>
          </a:p>
        </p:txBody>
      </p:sp>
      <p:sp>
        <p:nvSpPr>
          <p:cNvPr id="3" name="cdtContent Placeholder 2 Id3"/>
          <p:cNvSpPr>
            <a:spLocks noGrp="1"/>
          </p:cNvSpPr>
          <p:nvPr>
            <p:ph idx="1"/>
            <p:custDataLst>
              <p:tags r:id="rId3"/>
            </p:custDataLst>
          </p:nvPr>
        </p:nvSpPr>
        <p:spPr>
          <a:xfrm>
            <a:off x="539751" y="1412875"/>
            <a:ext cx="8208963"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custData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32333" cy="1268413"/>
          </a:xfrm>
        </p:spPr>
        <p:txBody>
          <a:bodyPr/>
          <a:lstStyle/>
          <a:p>
            <a:r>
              <a:rPr lang="en-US"/>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custData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lvl3pPr>
            <a:lvl4pPr>
              <a:defRPr lang="de-DE" noProof="0" dirty="0" smtClean="0">
                <a:solidFill>
                  <a:schemeClr val="tx1"/>
                </a:solidFill>
              </a:defRPr>
            </a:lvl4pPr>
            <a:lvl5pPr>
              <a:defRPr lang="de-DE" noProof="0" dirty="0">
                <a:solidFill>
                  <a:schemeClr val="tx1"/>
                </a:solidFill>
              </a:defRPr>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half" idx="2"/>
            <p:custDataLst>
              <p:tags r:id="rId4"/>
            </p:custDataLst>
          </p:nvPr>
        </p:nvSpPr>
        <p:spPr>
          <a:xfrm>
            <a:off x="4716463"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p14="http://schemas.microsoft.com/office/powerpoint/2010/main" val="66143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8208963"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539750" y="3860800"/>
            <a:ext cx="8208963"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25920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3276000" y="1412875"/>
            <a:ext cx="2735862"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dtContent Placeholder 11 Id12"/>
          <p:cNvSpPr>
            <a:spLocks noGrp="1"/>
          </p:cNvSpPr>
          <p:nvPr>
            <p:ph sz="quarter" idx="14"/>
            <p:custDataLst>
              <p:tags r:id="rId5"/>
            </p:custDataLst>
          </p:nvPr>
        </p:nvSpPr>
        <p:spPr>
          <a:xfrm>
            <a:off x="6156325" y="1412875"/>
            <a:ext cx="2592388"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3"/>
            </p:custDataLst>
          </p:nvPr>
        </p:nvSpPr>
        <p:spPr>
          <a:xfrm>
            <a:off x="539750" y="1412876"/>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quarter" idx="2"/>
            <p:custDataLst>
              <p:tags r:id="rId4"/>
            </p:custDataLst>
          </p:nvPr>
        </p:nvSpPr>
        <p:spPr>
          <a:xfrm>
            <a:off x="4716463" y="1412875"/>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cdtContent Placeholder 4 Id5"/>
          <p:cNvSpPr>
            <a:spLocks noGrp="1"/>
          </p:cNvSpPr>
          <p:nvPr>
            <p:ph sz="quarter" idx="3"/>
            <p:custDataLst>
              <p:tags r:id="rId5"/>
            </p:custDataLst>
          </p:nvPr>
        </p:nvSpPr>
        <p:spPr>
          <a:xfrm>
            <a:off x="539750"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cdtContent Placeholder 5 Id6"/>
          <p:cNvSpPr>
            <a:spLocks noGrp="1"/>
          </p:cNvSpPr>
          <p:nvPr>
            <p:ph sz="quarter" idx="4"/>
            <p:custDataLst>
              <p:tags r:id="rId6"/>
            </p:custDataLst>
          </p:nvPr>
        </p:nvSpPr>
        <p:spPr>
          <a:xfrm>
            <a:off x="4716463"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p14="http://schemas.microsoft.com/office/powerpoint/2010/main" val="335106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a:t>Titelmasterformat durch Klicken bearbeiten</a:t>
            </a:r>
            <a:endParaRPr lang="en-US" dirty="0"/>
          </a:p>
        </p:txBody>
      </p:sp>
      <p:sp>
        <p:nvSpPr>
          <p:cNvPr id="4" name="cdtTextplatzhalter 13 Id4"/>
          <p:cNvSpPr>
            <a:spLocks noGrp="1"/>
          </p:cNvSpPr>
          <p:nvPr>
            <p:ph type="body" sz="quarter" idx="13" hasCustomPrompt="1"/>
            <p:custDataLst>
              <p:tags r:id="rId3"/>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dtTextplatzhalter 13 Id5"/>
          <p:cNvSpPr>
            <a:spLocks noGrp="1"/>
          </p:cNvSpPr>
          <p:nvPr>
            <p:ph type="body" sz="quarter" idx="13" hasCustomPrompt="1"/>
            <p:custDataLst>
              <p:tags r:id="rId4"/>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spTree>
    <p:custDataLst>
      <p:custData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3309936"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3994149" y="1412875"/>
            <a:ext cx="3314701"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spTree>
    <p:custDataLst>
      <p:custData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67691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539750" y="3860800"/>
            <a:ext cx="676910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big bar up)" type="title" preserve="1">
  <p:cSld name="Title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5157216"/>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12" name="cdtRectangle 1 Id12"/>
          <p:cNvSpPr/>
          <p:nvPr userDrawn="1">
            <p:custDataLst>
              <p:tags r:id="rId3"/>
            </p:custDataLst>
          </p:nvPr>
        </p:nvSpPr>
        <p:spPr bwMode="auto">
          <a:xfrm>
            <a:off x="0" y="0"/>
            <a:ext cx="9144000" cy="5157216"/>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pic>
        <p:nvPicPr>
          <p:cNvPr id="13" name="cdtPicture 13 Id14" descr="Image_Titel.jpg"/>
          <p:cNvPicPr>
            <a:picLocks noChangeAspect="1"/>
          </p:cNvPicPr>
          <p:nvPr userDrawn="1">
            <p:custDataLst>
              <p:tags r:id="rId4"/>
            </p:custDataLst>
          </p:nvPr>
        </p:nvPicPr>
        <p:blipFill>
          <a:blip r:embed="rId12"/>
          <a:srcRect b="24722"/>
          <a:stretch>
            <a:fillRect/>
          </a:stretch>
        </p:blipFill>
        <p:spPr bwMode="ltGray">
          <a:xfrm>
            <a:off x="0" y="0"/>
            <a:ext cx="9144000" cy="5157216"/>
          </a:xfrm>
          <a:prstGeom prst="rect">
            <a:avLst/>
          </a:prstGeom>
        </p:spPr>
      </p:pic>
      <p:sp>
        <p:nvSpPr>
          <p:cNvPr id="57350" name="cdtRectangle 115 Id57350"/>
          <p:cNvSpPr>
            <a:spLocks noGrp="1" noChangeArrowheads="1"/>
          </p:cNvSpPr>
          <p:nvPr>
            <p:ph type="ctrTitle"/>
            <p:custDataLst>
              <p:tags r:id="rId5"/>
            </p:custDataLst>
          </p:nvPr>
        </p:nvSpPr>
        <p:spPr bwMode="gray">
          <a:xfrm>
            <a:off x="250825" y="3671649"/>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a:t>Titelmasterformat durch Klicken bearbeiten</a:t>
            </a:r>
            <a:endParaRPr lang="en-US" dirty="0"/>
          </a:p>
        </p:txBody>
      </p:sp>
      <p:sp>
        <p:nvSpPr>
          <p:cNvPr id="57351" name="cdtRectangle 116 Id57351"/>
          <p:cNvSpPr>
            <a:spLocks noGrp="1" noChangeArrowheads="1"/>
          </p:cNvSpPr>
          <p:nvPr>
            <p:ph type="subTitle" idx="1"/>
            <p:custDataLst>
              <p:tags r:id="rId6"/>
            </p:custDataLst>
          </p:nvPr>
        </p:nvSpPr>
        <p:spPr bwMode="gray">
          <a:xfrm>
            <a:off x="250825" y="5157216"/>
            <a:ext cx="8893175" cy="393082"/>
          </a:xfrm>
          <a:solidFill>
            <a:srgbClr val="879BAA"/>
          </a:solidFill>
        </p:spPr>
        <p:txBody>
          <a:bodyPr wrap="square" lIns="270000" tIns="18000" rIns="396000" bIns="36000" anchor="t" anchorCtr="0">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a:t>Formatvorlage des Untertitelmasters durch Klicken bearbeiten</a:t>
            </a:r>
            <a:endParaRPr lang="en-US" dirty="0"/>
          </a:p>
        </p:txBody>
      </p:sp>
      <p:pic>
        <p:nvPicPr>
          <p:cNvPr id="11" name="cdtPicture 10 Id11" descr="SIE_Logo_Layer_Petrol_RGB_A3_76mm.wmf"/>
          <p:cNvPicPr>
            <a:picLocks noChangeAspect="1"/>
          </p:cNvPicPr>
          <p:nvPr userDrawn="1">
            <p:custDataLst>
              <p:tags r:id="rId7"/>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8"/>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9"/>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a:solidFill>
                  <a:srgbClr val="879BAA"/>
                </a:solidFill>
              </a:rPr>
              <a:t>Restricted © Siemens AG 20XX All rights reserved.</a:t>
            </a:r>
          </a:p>
        </p:txBody>
      </p:sp>
      <p:sp>
        <p:nvSpPr>
          <p:cNvPr id="15" name="cdtText Box 133 Id15"/>
          <p:cNvSpPr txBox="1">
            <a:spLocks noChangeArrowheads="1"/>
          </p:cNvSpPr>
          <p:nvPr userDrawn="1">
            <p:custDataLst>
              <p:tags r:id="rId10"/>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a:solidFill>
                  <a:srgbClr val="000000"/>
                </a:solidFill>
              </a:rPr>
              <a:t>siemens.com/answers</a:t>
            </a:r>
          </a:p>
        </p:txBody>
      </p:sp>
    </p:spTree>
    <p:custDataLst>
      <p:custData r:id="rId1"/>
    </p:custData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3309936"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3994150" y="1412876"/>
            <a:ext cx="33147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dtContent Placeholder 11 Id12"/>
          <p:cNvSpPr>
            <a:spLocks noGrp="1"/>
          </p:cNvSpPr>
          <p:nvPr>
            <p:ph sz="quarter" idx="14"/>
            <p:custDataLst>
              <p:tags r:id="rId5"/>
            </p:custDataLst>
          </p:nvPr>
        </p:nvSpPr>
        <p:spPr>
          <a:xfrm>
            <a:off x="539750" y="3860800"/>
            <a:ext cx="3309936"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dtContent Placeholder 14 Id15"/>
          <p:cNvSpPr>
            <a:spLocks noGrp="1"/>
          </p:cNvSpPr>
          <p:nvPr>
            <p:ph sz="quarter" idx="15"/>
            <p:custDataLst>
              <p:tags r:id="rId6"/>
            </p:custDataLst>
          </p:nvPr>
        </p:nvSpPr>
        <p:spPr>
          <a:xfrm>
            <a:off x="3994149" y="3860800"/>
            <a:ext cx="3314701"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dtTextplatzhalter 13 Id9"/>
          <p:cNvSpPr>
            <a:spLocks noGrp="1"/>
          </p:cNvSpPr>
          <p:nvPr>
            <p:ph type="body" sz="quarter" idx="16" hasCustomPrompt="1"/>
            <p:custDataLst>
              <p:tags r:id="rId7"/>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spTree>
    <p:custDataLst>
      <p:custData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fullscreen (big bar down)" type="title" preserve="1">
  <p:cSld name="Title fullscreen (big bar down)">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420873"/>
            <a:ext cx="8893175" cy="1881800"/>
          </a:xfrm>
          <a:solidFill>
            <a:srgbClr val="233746">
              <a:alpha val="65000"/>
            </a:srgbClr>
          </a:solidFill>
        </p:spPr>
        <p:txBody>
          <a:bodyPr wrap="square" lIns="270000" tIns="536400" rIns="396000" bIns="108000" anchor="t" anchorCtr="0">
            <a:spAutoFit/>
          </a:bodyPr>
          <a:lstStyle>
            <a:lvl1pPr>
              <a:defRPr sz="4000" smtClean="0">
                <a:solidFill>
                  <a:srgbClr val="FFFFFF"/>
                </a:solidFill>
                <a:latin typeface="Arial" pitchFamily="34" charset="0"/>
              </a:defRPr>
            </a:lvl1pPr>
          </a:lstStyle>
          <a:p>
            <a:r>
              <a:rPr lang="en-US"/>
              <a:t>Titelmasterformat durch Klicken bearbeiten</a:t>
            </a:r>
            <a:endParaRPr lang="en-US" dirty="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a:solidFill>
                  <a:srgbClr val="000000"/>
                </a:solidFill>
              </a:rPr>
              <a:t>Restricted © Siemens AG 20XX All rights reserved.</a:t>
            </a:r>
          </a:p>
        </p:txBody>
      </p:sp>
      <p:sp>
        <p:nvSpPr>
          <p:cNvPr id="14" name="cdtText Box 133 Id14"/>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a:solidFill>
                  <a:srgbClr val="000000"/>
                </a:solidFill>
              </a:rPr>
              <a:t>siemens.com/answers</a:t>
            </a:r>
          </a:p>
        </p:txBody>
      </p:sp>
      <p:sp>
        <p:nvSpPr>
          <p:cNvPr id="57351" name="cdtRectangle 116 Id57351"/>
          <p:cNvSpPr>
            <a:spLocks noGrp="1" noChangeArrowheads="1"/>
          </p:cNvSpPr>
          <p:nvPr>
            <p:ph type="subTitle" idx="1"/>
            <p:custDataLst>
              <p:tags r:id="rId10"/>
            </p:custDataLst>
          </p:nvPr>
        </p:nvSpPr>
        <p:spPr bwMode="ltGray">
          <a:xfrm>
            <a:off x="250825" y="2420874"/>
            <a:ext cx="8893175" cy="393082"/>
          </a:xfrm>
          <a:noFill/>
          <a:extLst>
            <a:ext uri="{909E8E84-426E-40dd-AFC4-6F175D3DCCD1}">
              <a14:hiddenFill xmlns:a14="http://schemas.microsoft.com/office/drawing/2010/main" xmlns="">
                <a:solidFill>
                  <a:srgbClr val="233746">
                    <a:alpha val="65000"/>
                  </a:srgbClr>
                </a:solidFill>
              </a14:hiddenFill>
            </a:ext>
          </a:extLst>
        </p:spPr>
        <p:txBody>
          <a:bodyPr wrap="square" lIns="270000" tIns="18000" rIns="396000" bIns="36000" anchor="b" anchorCtr="0">
            <a:noAutofit/>
          </a:bodyPr>
          <a:lstStyle>
            <a:lvl1pPr>
              <a:defRPr sz="2000" smtClean="0">
                <a:solidFill>
                  <a:srgbClr val="FFFFFF"/>
                </a:solidFill>
                <a:latin typeface="Arial" pitchFamily="34" charset="0"/>
              </a:defRPr>
            </a:lvl1pPr>
          </a:lstStyle>
          <a:p>
            <a:r>
              <a:rPr lang="en-US"/>
              <a:t>Formatvorlage des Untertitelmasters durch Klicken bearbeiten</a:t>
            </a:r>
            <a:endParaRPr lang="en-US" dirty="0"/>
          </a:p>
        </p:txBody>
      </p:sp>
    </p:spTree>
    <p:custDataLst>
      <p:custData r:id="rId1"/>
    </p:custData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fullscreen (big bar up)" type="title" preserve="1">
  <p:cSld name="Title fullscreen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372335"/>
            <a:ext cx="8893175" cy="1881800"/>
          </a:xfrm>
          <a:solidFill>
            <a:srgbClr val="233746">
              <a:alpha val="65000"/>
            </a:srgbClr>
          </a:solidFill>
        </p:spPr>
        <p:txBody>
          <a:bodyPr wrap="square" lIns="270000" tIns="144000" rIns="396000" bIns="500400" anchor="b" anchorCtr="0">
            <a:spAutoFit/>
          </a:bodyPr>
          <a:lstStyle>
            <a:lvl1pPr>
              <a:defRPr sz="4000" smtClean="0">
                <a:solidFill>
                  <a:srgbClr val="FFFFFF"/>
                </a:solidFill>
                <a:latin typeface="Arial" pitchFamily="34" charset="0"/>
              </a:defRPr>
            </a:lvl1pPr>
          </a:lstStyle>
          <a:p>
            <a:r>
              <a:rPr lang="en-US"/>
              <a:t>Titelmasterformat durch Klicken bearbeiten</a:t>
            </a:r>
            <a:endParaRPr lang="en-US" dirty="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4" name="cdtText Box 133 Id14"/>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a:solidFill>
                  <a:srgbClr val="000000"/>
                </a:solidFill>
              </a:rPr>
              <a:t>Restricted © Siemens AG 20XX All rights reserved.</a:t>
            </a:r>
          </a:p>
        </p:txBody>
      </p:sp>
      <p:sp>
        <p:nvSpPr>
          <p:cNvPr id="15" name="cdtText Box 133 Id15"/>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a:solidFill>
                  <a:srgbClr val="000000"/>
                </a:solidFill>
              </a:rPr>
              <a:t>siemens.com/answers</a:t>
            </a:r>
          </a:p>
        </p:txBody>
      </p:sp>
      <p:sp>
        <p:nvSpPr>
          <p:cNvPr id="57351" name="cdtRectangle 116 Id57351"/>
          <p:cNvSpPr>
            <a:spLocks noGrp="1" noChangeArrowheads="1"/>
          </p:cNvSpPr>
          <p:nvPr>
            <p:ph type="subTitle" idx="1"/>
            <p:custDataLst>
              <p:tags r:id="rId10"/>
            </p:custDataLst>
          </p:nvPr>
        </p:nvSpPr>
        <p:spPr bwMode="ltGray">
          <a:xfrm>
            <a:off x="250825" y="3860800"/>
            <a:ext cx="8893175" cy="393082"/>
          </a:xfrm>
          <a:noFill/>
          <a:extLst>
            <a:ext uri="{909E8E84-426E-40dd-AFC4-6F175D3DCCD1}">
              <a14:hiddenFill xmlns:a14="http://schemas.microsoft.com/office/drawing/2010/main" xmlns="">
                <a:solidFill>
                  <a:srgbClr val="233746">
                    <a:alpha val="65000"/>
                  </a:srgbClr>
                </a:solidFill>
              </a14:hiddenFill>
            </a:ext>
          </a:extLst>
        </p:spPr>
        <p:txBody>
          <a:bodyPr wrap="square" lIns="270000" tIns="18000" rIns="396000" bIns="36000" anchor="t" anchorCtr="0">
            <a:noAutofit/>
          </a:bodyPr>
          <a:lstStyle>
            <a:lvl1pPr>
              <a:defRPr sz="2000" smtClean="0">
                <a:solidFill>
                  <a:srgbClr val="FFFFFF"/>
                </a:solidFill>
                <a:latin typeface="Arial" pitchFamily="34" charset="0"/>
              </a:defRPr>
            </a:lvl1pPr>
          </a:lstStyle>
          <a:p>
            <a:r>
              <a:rPr lang="en-US"/>
              <a:t>Formatvorlage des Untertitelmasters durch Klicken bearbeiten</a:t>
            </a:r>
            <a:endParaRPr lang="en-US" dirty="0"/>
          </a:p>
        </p:txBody>
      </p:sp>
    </p:spTree>
    <p:custDataLst>
      <p:custData r:id="rId1"/>
    </p:custData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title (big bar down)" type="title" preserve="1">
  <p:cSld name="Chapter title (big bar down)">
    <p:spTree>
      <p:nvGrpSpPr>
        <p:cNvPr id="1" name=""/>
        <p:cNvGrpSpPr/>
        <p:nvPr/>
      </p:nvGrpSpPr>
      <p:grpSpPr>
        <a:xfrm>
          <a:off x="0" y="0"/>
          <a:ext cx="0" cy="0"/>
          <a:chOff x="0" y="0"/>
          <a:chExt cx="0" cy="0"/>
        </a:xfrm>
      </p:grpSpPr>
      <p:sp>
        <p:nvSpPr>
          <p:cNvPr id="57359" name="cdtRectangle 15 Id57359"/>
          <p:cNvSpPr>
            <a:spLocks noChangeArrowheads="1"/>
          </p:cNvSpPr>
          <p:nvPr userDrawn="1">
            <p:custDataLst>
              <p:tags r:id="rId2"/>
            </p:custDataLst>
          </p:nvPr>
        </p:nvSpPr>
        <p:spPr bwMode="gray">
          <a:xfrm>
            <a:off x="0" y="0"/>
            <a:ext cx="9144000" cy="4149725"/>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57350" name="cdtRectangle 115 Id57350"/>
          <p:cNvSpPr>
            <a:spLocks noGrp="1" noChangeArrowheads="1"/>
          </p:cNvSpPr>
          <p:nvPr>
            <p:ph type="ctrTitle"/>
            <p:custDataLst>
              <p:tags r:id="rId3"/>
            </p:custDataLst>
          </p:nvPr>
        </p:nvSpPr>
        <p:spPr bwMode="gray">
          <a:xfrm>
            <a:off x="250825" y="4149726"/>
            <a:ext cx="8893175" cy="1485567"/>
          </a:xfrm>
          <a:solidFill>
            <a:srgbClr val="879BAA"/>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a:t>Titelmasterformat durch Klicken bearbeiten</a:t>
            </a:r>
            <a:endParaRPr lang="en-US" dirty="0"/>
          </a:p>
        </p:txBody>
      </p:sp>
      <p:sp>
        <p:nvSpPr>
          <p:cNvPr id="57351" name="cdtRectangle 116 Id57351"/>
          <p:cNvSpPr>
            <a:spLocks noGrp="1" noChangeArrowheads="1"/>
          </p:cNvSpPr>
          <p:nvPr>
            <p:ph type="subTitle" idx="1"/>
            <p:custDataLst>
              <p:tags r:id="rId4"/>
            </p:custDataLst>
          </p:nvPr>
        </p:nvSpPr>
        <p:spPr bwMode="gray">
          <a:xfrm>
            <a:off x="250825" y="3756644"/>
            <a:ext cx="8893175" cy="393082"/>
          </a:xfrm>
          <a:solidFill>
            <a:srgbClr val="233746">
              <a:alpha val="65000"/>
            </a:srgbClr>
          </a:solidFill>
        </p:spPr>
        <p:txBody>
          <a:bodyPr wrap="square" lIns="270000" tIns="18000" rIns="396000" bIns="36000" anchor="b">
            <a:noAutofit/>
          </a:bodyPr>
          <a:lstStyle>
            <a:lvl1pPr>
              <a:defRPr sz="2000" smtClean="0">
                <a:solidFill>
                  <a:schemeClr val="bg1"/>
                </a:solidFill>
                <a:latin typeface="Arial" pitchFamily="34" charset="0"/>
              </a:defRPr>
            </a:lvl1pPr>
          </a:lstStyle>
          <a:p>
            <a:r>
              <a:rPr lang="en-US"/>
              <a:t>Formatvorlage des Untertitelmasters durch Klicken bearbeiten</a:t>
            </a:r>
            <a:endParaRPr lang="en-US" dirty="0"/>
          </a:p>
        </p:txBody>
      </p:sp>
      <p:pic>
        <p:nvPicPr>
          <p:cNvPr id="8" name="cdtPicture 7 Id8"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big bar up)" type="title" preserve="1">
  <p:cSld name="Chapter title (big bar up)">
    <p:spTree>
      <p:nvGrpSpPr>
        <p:cNvPr id="1" name=""/>
        <p:cNvGrpSpPr/>
        <p:nvPr/>
      </p:nvGrpSpPr>
      <p:grpSpPr>
        <a:xfrm>
          <a:off x="0" y="0"/>
          <a:ext cx="0" cy="0"/>
          <a:chOff x="0" y="0"/>
          <a:chExt cx="0" cy="0"/>
        </a:xfrm>
      </p:grpSpPr>
      <p:sp>
        <p:nvSpPr>
          <p:cNvPr id="8" name="cdtRectangle 15 Id8"/>
          <p:cNvSpPr>
            <a:spLocks noChangeArrowheads="1"/>
          </p:cNvSpPr>
          <p:nvPr userDrawn="1">
            <p:custDataLst>
              <p:tags r:id="rId2"/>
            </p:custDataLst>
          </p:nvPr>
        </p:nvSpPr>
        <p:spPr bwMode="gray">
          <a:xfrm>
            <a:off x="0" y="0"/>
            <a:ext cx="9144000" cy="5162556"/>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57350" name="cdtRectangle 115 Id57350"/>
          <p:cNvSpPr>
            <a:spLocks noGrp="1" noChangeArrowheads="1"/>
          </p:cNvSpPr>
          <p:nvPr>
            <p:ph type="ctrTitle"/>
            <p:custDataLst>
              <p:tags r:id="rId3"/>
            </p:custDataLst>
          </p:nvPr>
        </p:nvSpPr>
        <p:spPr bwMode="gray">
          <a:xfrm>
            <a:off x="250825" y="3676990"/>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a:t>Titelmasterformat durch Klicken bearbeiten</a:t>
            </a:r>
            <a:endParaRPr lang="en-US" dirty="0"/>
          </a:p>
        </p:txBody>
      </p:sp>
      <p:sp>
        <p:nvSpPr>
          <p:cNvPr id="57351" name="cdtRectangle 116 Id57351"/>
          <p:cNvSpPr>
            <a:spLocks noGrp="1" noChangeArrowheads="1"/>
          </p:cNvSpPr>
          <p:nvPr>
            <p:ph type="subTitle" idx="1"/>
            <p:custDataLst>
              <p:tags r:id="rId4"/>
            </p:custDataLst>
          </p:nvPr>
        </p:nvSpPr>
        <p:spPr bwMode="gray">
          <a:xfrm>
            <a:off x="250825" y="5162556"/>
            <a:ext cx="8893175" cy="393082"/>
          </a:xfrm>
          <a:solidFill>
            <a:srgbClr val="879BAA"/>
          </a:solidFill>
        </p:spPr>
        <p:txBody>
          <a:bodyPr wrap="square" lIns="270000" tIns="18000" rIns="396000" bIns="36000" anchor="t" anchorCtr="0">
            <a:noAutofit/>
          </a:bodyPr>
          <a:lstStyle>
            <a:lvl1pPr>
              <a:defRPr sz="2000" smtClean="0">
                <a:solidFill>
                  <a:schemeClr val="bg1"/>
                </a:solidFill>
                <a:latin typeface="Arial" pitchFamily="34" charset="0"/>
              </a:defRPr>
            </a:lvl1pPr>
          </a:lstStyle>
          <a:p>
            <a:r>
              <a:rPr lang="en-US"/>
              <a:t>Formatvorlage des Untertitelmasters durch Klicken bearbeiten</a:t>
            </a:r>
            <a:endParaRPr lang="en-US" dirty="0"/>
          </a:p>
        </p:txBody>
      </p:sp>
      <p:pic>
        <p:nvPicPr>
          <p:cNvPr id="12" name="cdtPicture 7 Id12"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 Index/Contact" preserve="1" userDrawn="1">
  <p:cSld name="Image + Index/Contact">
    <p:spTree>
      <p:nvGrpSpPr>
        <p:cNvPr id="1" name=""/>
        <p:cNvGrpSpPr/>
        <p:nvPr/>
      </p:nvGrpSpPr>
      <p:grpSpPr>
        <a:xfrm>
          <a:off x="0" y="0"/>
          <a:ext cx="0" cy="0"/>
          <a:chOff x="0" y="0"/>
          <a:chExt cx="0" cy="0"/>
        </a:xfrm>
      </p:grpSpPr>
      <p:sp>
        <p:nvSpPr>
          <p:cNvPr id="3" name="cdtRectangle 2 Id3"/>
          <p:cNvSpPr/>
          <p:nvPr userDrawn="1">
            <p:custDataLst>
              <p:tags r:id="rId2"/>
            </p:custDataLst>
          </p:nvPr>
        </p:nvSpPr>
        <p:spPr bwMode="auto">
          <a:xfrm>
            <a:off x="4716464" y="1412875"/>
            <a:ext cx="4427537" cy="4752975"/>
          </a:xfrm>
          <a:prstGeom prst="rect">
            <a:avLst/>
          </a:prstGeom>
          <a:solidFill>
            <a:srgbClr val="D7D7C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sp>
        <p:nvSpPr>
          <p:cNvPr id="2" name="cdtTitle 1 Id2"/>
          <p:cNvSpPr>
            <a:spLocks noGrp="1"/>
          </p:cNvSpPr>
          <p:nvPr>
            <p:ph type="title"/>
            <p:custDataLst>
              <p:tags r:id="rId3"/>
            </p:custDataLst>
          </p:nvPr>
        </p:nvSpPr>
        <p:spPr>
          <a:xfrm>
            <a:off x="0" y="0"/>
            <a:ext cx="9144000" cy="1268413"/>
          </a:xfrm>
        </p:spPr>
        <p:txBody>
          <a:bodyPr/>
          <a:lstStyle/>
          <a:p>
            <a:r>
              <a:rPr lang="en-US"/>
              <a:t>Titelmasterformat durch Klicken bearbeiten</a:t>
            </a:r>
            <a:endParaRPr lang="en-US" dirty="0"/>
          </a:p>
        </p:txBody>
      </p:sp>
      <p:sp>
        <p:nvSpPr>
          <p:cNvPr id="11" name="cdtPicture Placeholder 10 Id11"/>
          <p:cNvSpPr>
            <a:spLocks noGrp="1"/>
          </p:cNvSpPr>
          <p:nvPr>
            <p:ph type="pic" sz="quarter" idx="13" hasCustomPrompt="1"/>
            <p:custDataLst>
              <p:tags r:id="rId4"/>
            </p:custDataLst>
          </p:nvPr>
        </p:nvSpPr>
        <p:spPr>
          <a:xfrm>
            <a:off x="0" y="1412875"/>
            <a:ext cx="4572000" cy="4752975"/>
          </a:xfrm>
        </p:spPr>
        <p:txBody>
          <a:bodyPr/>
          <a:lstStyle>
            <a:lvl1pPr>
              <a:defRPr/>
            </a:lvl1pPr>
          </a:lstStyle>
          <a:p>
            <a:r>
              <a:rPr lang="de-DE" dirty="0"/>
              <a:t> </a:t>
            </a:r>
          </a:p>
        </p:txBody>
      </p:sp>
      <p:sp>
        <p:nvSpPr>
          <p:cNvPr id="13" name="cdtText Placeholder 12 Id13"/>
          <p:cNvSpPr>
            <a:spLocks noGrp="1"/>
          </p:cNvSpPr>
          <p:nvPr>
            <p:ph type="body" sz="quarter" idx="14" hasCustomPrompt="1"/>
            <p:custDataLst>
              <p:tags r:id="rId5"/>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a:t>Click to edit the </a:t>
            </a:r>
            <a:r>
              <a:rPr lang="en-US" dirty="0" err="1"/>
              <a:t>toc</a:t>
            </a:r>
            <a:r>
              <a:rPr lang="en-US" dirty="0"/>
              <a:t> / contact</a:t>
            </a:r>
          </a:p>
          <a:p>
            <a:pPr lvl="1"/>
            <a:r>
              <a:rPr lang="en-US" dirty="0"/>
              <a:t>chapter</a:t>
            </a:r>
          </a:p>
          <a:p>
            <a:pPr lvl="2"/>
            <a:r>
              <a:rPr lang="fr-FR" dirty="0"/>
              <a:t>active </a:t>
            </a:r>
            <a:r>
              <a:rPr lang="fr-FR" dirty="0" err="1"/>
              <a:t>chapter</a:t>
            </a:r>
            <a:endParaRPr lang="fr-FR" dirty="0"/>
          </a:p>
          <a:p>
            <a:pPr lvl="3"/>
            <a:r>
              <a:rPr lang="fr-FR" dirty="0" err="1"/>
              <a:t>subchapter</a:t>
            </a:r>
            <a:endParaRPr lang="fr-FR" dirty="0"/>
          </a:p>
          <a:p>
            <a:pPr lvl="4"/>
            <a:r>
              <a:rPr lang="fr-FR" dirty="0"/>
              <a:t>active </a:t>
            </a:r>
            <a:r>
              <a:rPr lang="fr-FR" dirty="0" err="1"/>
              <a:t>subchapter</a:t>
            </a:r>
            <a:endParaRPr lang="fr-FR" dirty="0"/>
          </a:p>
        </p:txBody>
      </p:sp>
      <p:pic>
        <p:nvPicPr>
          <p:cNvPr id="6" name="Bildplatzhalter 12" descr="Image_IHV_Kontakt.jpg"/>
          <p:cNvPicPr>
            <a:picLocks noChangeAspect="1"/>
          </p:cNvPicPr>
          <p:nvPr userDrawn="1">
            <p:custDataLst>
              <p:tags r:id="rId6"/>
            </p:custDataLst>
          </p:nvPr>
        </p:nvPicPr>
        <p:blipFill>
          <a:blip r:embed="rId8"/>
          <a:srcRect l="24" r="24"/>
          <a:stretch>
            <a:fillRect/>
          </a:stretch>
        </p:blipFill>
        <p:spPr bwMode="ltGray">
          <a:xfrm>
            <a:off x="0" y="1412875"/>
            <a:ext cx="4572000" cy="4752975"/>
          </a:xfrm>
          <a:prstGeom prst="rect">
            <a:avLst/>
          </a:prstGeom>
          <a:noFill/>
          <a:ln w="9525">
            <a:noFill/>
            <a:miter lim="800000"/>
            <a:headEnd/>
            <a:tailEnd/>
          </a:ln>
        </p:spPr>
      </p:pic>
    </p:spTree>
    <p:custDataLst>
      <p:custData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a:t>Titelmasterformat durch Klicken bearbeiten</a:t>
            </a:r>
            <a:endParaRPr lang="en-US" dirty="0"/>
          </a:p>
        </p:txBody>
      </p:sp>
      <p:sp>
        <p:nvSpPr>
          <p:cNvPr id="13" name="cdtText Placeholder 12 Id13"/>
          <p:cNvSpPr>
            <a:spLocks noGrp="1"/>
          </p:cNvSpPr>
          <p:nvPr>
            <p:ph type="body" sz="quarter" idx="13"/>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dtText Placeholder 12 Id5"/>
          <p:cNvSpPr>
            <a:spLocks noGrp="1"/>
          </p:cNvSpPr>
          <p:nvPr>
            <p:ph type="body" sz="quarter" idx="14" hasCustomPrompt="1"/>
            <p:custDataLst>
              <p:tags r:id="rId4"/>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a:t>Click to edit the </a:t>
            </a:r>
            <a:r>
              <a:rPr lang="en-US" dirty="0" err="1"/>
              <a:t>toc</a:t>
            </a:r>
            <a:r>
              <a:rPr lang="en-US" dirty="0"/>
              <a:t> / contact</a:t>
            </a:r>
          </a:p>
          <a:p>
            <a:pPr lvl="1"/>
            <a:r>
              <a:rPr lang="en-US" dirty="0"/>
              <a:t>chapter</a:t>
            </a:r>
          </a:p>
          <a:p>
            <a:pPr lvl="2"/>
            <a:r>
              <a:rPr lang="en-US" dirty="0"/>
              <a:t>active chapter</a:t>
            </a:r>
          </a:p>
          <a:p>
            <a:pPr lvl="3"/>
            <a:r>
              <a:rPr lang="en-US" dirty="0"/>
              <a:t>subchapter</a:t>
            </a:r>
          </a:p>
          <a:p>
            <a:pPr lvl="4"/>
            <a:r>
              <a:rPr lang="en-US" dirty="0"/>
              <a:t>active subchapter</a:t>
            </a:r>
          </a:p>
        </p:txBody>
      </p:sp>
    </p:spTree>
    <p:custDataLst>
      <p:custData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662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a:defRPr lang="de-DE" noProof="0" dirty="0"/>
            </a:lvl1pPr>
          </a:lstStyle>
          <a:p>
            <a:pPr lvl="0"/>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custDataLst>
      <p:custData r:id="rId1"/>
    </p:custDataLst>
    <p:extLst>
      <p:ext uri="{BB962C8B-B14F-4D97-AF65-F5344CB8AC3E}">
        <p14:creationId xmlns:p14="http://schemas.microsoft.com/office/powerpoint/2010/main" val="33709844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9" Type="http://schemas.openxmlformats.org/officeDocument/2006/relationships/tags" Target="../tags/tag19.xml"/><Relationship Id="rId3" Type="http://schemas.openxmlformats.org/officeDocument/2006/relationships/slideLayout" Target="../slideLayouts/slideLayout3.xml"/><Relationship Id="rId21" Type="http://schemas.openxmlformats.org/officeDocument/2006/relationships/theme" Target="../theme/theme1.xml"/><Relationship Id="rId34" Type="http://schemas.openxmlformats.org/officeDocument/2006/relationships/tags" Target="../tags/tag14.xml"/><Relationship Id="rId42" Type="http://schemas.openxmlformats.org/officeDocument/2006/relationships/tags" Target="../tags/tag22.xml"/><Relationship Id="rId47" Type="http://schemas.openxmlformats.org/officeDocument/2006/relationships/tags" Target="../tags/tag2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 Id="rId46" Type="http://schemas.openxmlformats.org/officeDocument/2006/relationships/tags" Target="../tags/tag2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45" Type="http://schemas.openxmlformats.org/officeDocument/2006/relationships/tags" Target="../tags/tag2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49"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1.xml"/><Relationship Id="rId44" Type="http://schemas.openxmlformats.org/officeDocument/2006/relationships/tags" Target="../tags/tag2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tags" Target="../tags/tag23.xml"/><Relationship Id="rId48" Type="http://schemas.openxmlformats.org/officeDocument/2006/relationships/tags" Target="../tags/tag2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 name="cdtRectangle 12 Id7"/>
          <p:cNvSpPr>
            <a:spLocks noChangeArrowheads="1"/>
          </p:cNvSpPr>
          <p:nvPr userDrawn="1">
            <p:custDataLst>
              <p:tags r:id="rId22"/>
            </p:custDataLst>
          </p:nvPr>
        </p:nvSpPr>
        <p:spPr bwMode="gray">
          <a:xfrm>
            <a:off x="0" y="0"/>
            <a:ext cx="9144000" cy="1268413"/>
          </a:xfrm>
          <a:prstGeom prst="rect">
            <a:avLst/>
          </a:prstGeom>
          <a:solidFill>
            <a:srgbClr val="AF235F"/>
          </a:solidFill>
          <a:ln w="9525">
            <a:noFill/>
            <a:miter lim="800000"/>
            <a:headEnd/>
            <a:tailEnd/>
          </a:ln>
          <a:effectLst/>
        </p:spPr>
        <p:txBody>
          <a:bodyPr wrap="none" anchor="ctr">
            <a:noAutofit/>
          </a:bodyPr>
          <a:lstStyle/>
          <a:p>
            <a:endParaRPr lang="en-US" dirty="0"/>
          </a:p>
        </p:txBody>
      </p:sp>
      <p:sp>
        <p:nvSpPr>
          <p:cNvPr id="9" name="cdtText Box 133 Id9"/>
          <p:cNvSpPr txBox="1">
            <a:spLocks noChangeArrowheads="1"/>
          </p:cNvSpPr>
          <p:nvPr userDrawn="1">
            <p:custDataLst>
              <p:tags r:id="rId23"/>
            </p:custDataLst>
          </p:nvPr>
        </p:nvSpPr>
        <p:spPr bwMode="auto">
          <a:xfrm>
            <a:off x="0" y="6360591"/>
            <a:ext cx="9144000" cy="431800"/>
          </a:xfrm>
          <a:prstGeom prst="rect">
            <a:avLst/>
          </a:prstGeom>
          <a:noFill/>
          <a:ln w="9525">
            <a:noFill/>
            <a:miter lim="800000"/>
            <a:headEnd/>
            <a:tailEnd/>
          </a:ln>
          <a:effectLst/>
        </p:spPr>
        <p:txBody>
          <a:bodyPr lIns="540000" tIns="144000" rIns="2124000" bIns="0" anchor="ctr"/>
          <a:lstStyle/>
          <a:p>
            <a:r>
              <a:rPr lang="en-US" sz="1000" b="1" dirty="0">
                <a:solidFill>
                  <a:srgbClr val="AF235F"/>
                </a:solidFill>
              </a:rPr>
              <a:t>Restricted © Siemens AG 2013 All rights reserved.</a:t>
            </a:r>
          </a:p>
        </p:txBody>
      </p:sp>
      <p:sp>
        <p:nvSpPr>
          <p:cNvPr id="3079" name="cdtRectangle 116 Id3079"/>
          <p:cNvSpPr>
            <a:spLocks noGrp="1" noChangeArrowheads="1"/>
          </p:cNvSpPr>
          <p:nvPr>
            <p:ph type="body" idx="1"/>
            <p:custDataLst>
              <p:tags r:id="rId24"/>
            </p:custDataLst>
          </p:nvPr>
        </p:nvSpPr>
        <p:spPr bwMode="auto">
          <a:xfrm>
            <a:off x="539751" y="1412875"/>
            <a:ext cx="8208963"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cdtPicture 10 Id11" descr="SIE_Logo_Layer_Petrol_RGB_A3_76mm.wmf"/>
          <p:cNvPicPr>
            <a:picLocks noChangeAspect="1"/>
          </p:cNvPicPr>
          <p:nvPr userDrawn="1">
            <p:custDataLst>
              <p:tags r:id="rId25"/>
            </p:custDataLst>
          </p:nvPr>
        </p:nvPicPr>
        <p:blipFill>
          <a:blip r:embed="rId49"/>
          <a:stretch>
            <a:fillRect/>
          </a:stretch>
        </p:blipFill>
        <p:spPr>
          <a:xfrm>
            <a:off x="7308851" y="0"/>
            <a:ext cx="1439863" cy="806452"/>
          </a:xfrm>
          <a:prstGeom prst="rect">
            <a:avLst/>
          </a:prstGeom>
        </p:spPr>
      </p:pic>
      <p:sp>
        <p:nvSpPr>
          <p:cNvPr id="3078" name="cdtRectangle 115 Id3078"/>
          <p:cNvSpPr>
            <a:spLocks noGrp="1" noChangeArrowheads="1"/>
          </p:cNvSpPr>
          <p:nvPr>
            <p:ph type="title"/>
            <p:custDataLst>
              <p:tags r:id="rId26"/>
            </p:custDataLst>
          </p:nvPr>
        </p:nvSpPr>
        <p:spPr bwMode="auto">
          <a:xfrm>
            <a:off x="0" y="0"/>
            <a:ext cx="8949267" cy="1268413"/>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lvl="0"/>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1" name="cdtText Box 101 Id31"/>
          <p:cNvSpPr txBox="1">
            <a:spLocks noChangeArrowheads="1"/>
          </p:cNvSpPr>
          <p:nvPr userDrawn="1">
            <p:custDataLst>
              <p:tags r:id="rId2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cxnSp>
        <p:nvCxnSpPr>
          <p:cNvPr id="2" name="cdtMasterTags_CL1 Id2"/>
          <p:cNvCxnSpPr/>
          <p:nvPr userDrawn="1">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 name="cdtMasterTags_CL2 Id3"/>
          <p:cNvCxnSpPr/>
          <p:nvPr userDrawn="1">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 name="cdtMasterTags_CL3 Id4"/>
          <p:cNvCxnSpPr/>
          <p:nvPr userDrawn="1">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 name="cdtMasterTags_CL4 Id5"/>
          <p:cNvCxnSpPr/>
          <p:nvPr userDrawn="1">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 name="cdtMasterTags_CL5 Id6"/>
          <p:cNvCxnSpPr/>
          <p:nvPr userDrawn="1">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 name="cdtMasterTags_CL6 Id8"/>
          <p:cNvCxnSpPr/>
          <p:nvPr userDrawn="1">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 name="cdtMasterTags_CL7 Id10"/>
          <p:cNvCxnSpPr/>
          <p:nvPr userDrawn="1">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 name="cdtMasterTags_CL8 Id15"/>
          <p:cNvCxnSpPr/>
          <p:nvPr userDrawn="1">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cdtMasterTags_CL9 Id16"/>
          <p:cNvCxnSpPr/>
          <p:nvPr userDrawn="1">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 name="cdtMasterTags_CL10 Id17"/>
          <p:cNvCxnSpPr/>
          <p:nvPr userDrawn="1">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8" name="cdtMasterTags_CL11 Id18"/>
          <p:cNvCxnSpPr/>
          <p:nvPr userDrawn="1">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cdtMasterTags_CL12 Id19"/>
          <p:cNvCxnSpPr/>
          <p:nvPr userDrawn="1">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 name="cdtMasterTags_CL13 Id20"/>
          <p:cNvCxnSpPr/>
          <p:nvPr userDrawn="1">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1" name="cdtMasterTags_CL14 Id21"/>
          <p:cNvCxnSpPr/>
          <p:nvPr userDrawn="1">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2" name="cdtMasterTags_CL15 Id22"/>
          <p:cNvCxnSpPr/>
          <p:nvPr userDrawn="1">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cdtMasterTags_CL16 Id23"/>
          <p:cNvCxnSpPr/>
          <p:nvPr userDrawn="1">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cdtMasterTags_CL17 Id24"/>
          <p:cNvCxnSpPr/>
          <p:nvPr userDrawn="1">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cdtMasterTags_CL18 Id25"/>
          <p:cNvCxnSpPr/>
          <p:nvPr userDrawn="1">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6" name="cdtMasterTags_CL19 Id26"/>
          <p:cNvCxnSpPr/>
          <p:nvPr userDrawn="1">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7" name="cdtMasterTags_CL20 Id27"/>
          <p:cNvCxnSpPr/>
          <p:nvPr userDrawn="1">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8" name="cdtMasterTags"/>
          <p:cNvCxnSpPr/>
          <p:nvPr userDrawn="1">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1" r:id="rId1"/>
    <p:sldLayoutId id="2147483672" r:id="rId2"/>
    <p:sldLayoutId id="2147483690" r:id="rId3"/>
    <p:sldLayoutId id="2147483674" r:id="rId4"/>
    <p:sldLayoutId id="2147483676" r:id="rId5"/>
    <p:sldLayoutId id="2147483677" r:id="rId6"/>
    <p:sldLayoutId id="2147483678" r:id="rId7"/>
    <p:sldLayoutId id="2147483679" r:id="rId8"/>
    <p:sldLayoutId id="2147483693" r:id="rId9"/>
    <p:sldLayoutId id="2147483670" r:id="rId10"/>
    <p:sldLayoutId id="2147483692" r:id="rId11"/>
    <p:sldLayoutId id="2147483694" r:id="rId12"/>
    <p:sldLayoutId id="2147483683" r:id="rId13"/>
    <p:sldLayoutId id="2147483681" r:id="rId14"/>
    <p:sldLayoutId id="2147483695" r:id="rId15"/>
    <p:sldLayoutId id="2147483691" r:id="rId16"/>
    <p:sldLayoutId id="2147483684" r:id="rId17"/>
    <p:sldLayoutId id="2147483685" r:id="rId18"/>
    <p:sldLayoutId id="2147483686" r:id="rId19"/>
    <p:sldLayoutId id="2147483688" r:id="rId20"/>
  </p:sldLayoutIdLst>
  <p:hf sldNum="0" hdr="0" ftr="0" dt="0"/>
  <p:txStyles>
    <p:titleStyle>
      <a:lvl1pPr algn="l" rtl="0" fontAlgn="base">
        <a:spcBef>
          <a:spcPct val="0"/>
        </a:spcBef>
        <a:spcAft>
          <a:spcPct val="0"/>
        </a:spcAft>
        <a:defRPr sz="2000" b="1">
          <a:solidFill>
            <a:schemeClr val="bg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dk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9y2chsST1YJ7uM&amp;tbnid=hS5DqN7DyqHT5M:&amp;ved=0CAUQjRw&amp;url=http://www.coasteeringni.co.uk/understanding-tide-tables/&amp;ei=r-QRUqZchKfRBYumgOgF&amp;bvm=bv.50768961,d.d2k&amp;psig=AFQjCNFWYbgVU0ZlNXkGtRhlFHnNgY6cHA&amp;ust=1376990739309250"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cdtRectangle 12 Id20492"/>
          <p:cNvSpPr>
            <a:spLocks noGrp="1" noChangeArrowheads="1"/>
          </p:cNvSpPr>
          <p:nvPr>
            <p:ph type="ctrTitle"/>
          </p:nvPr>
        </p:nvSpPr>
        <p:spPr>
          <a:solidFill>
            <a:srgbClr val="AF235F"/>
          </a:solidFill>
        </p:spPr>
        <p:txBody>
          <a:bodyPr/>
          <a:lstStyle/>
          <a:p>
            <a:r>
              <a:rPr lang="en-GB" b="0" dirty="0"/>
              <a:t>Topic 14:  </a:t>
            </a:r>
            <a:br>
              <a:rPr lang="en-GB" dirty="0">
                <a:solidFill>
                  <a:schemeClr val="bg2"/>
                </a:solidFill>
              </a:rPr>
            </a:br>
            <a:r>
              <a:rPr lang="en-GB" dirty="0"/>
              <a:t>Underwater energy</a:t>
            </a:r>
            <a:endParaRPr lang="en-US" dirty="0"/>
          </a:p>
        </p:txBody>
      </p:sp>
      <p:sp>
        <p:nvSpPr>
          <p:cNvPr id="20493" name="cdtRectangle 13 Id20493"/>
          <p:cNvSpPr>
            <a:spLocks noGrp="1" noChangeArrowheads="1"/>
          </p:cNvSpPr>
          <p:nvPr>
            <p:ph type="subTitle" idx="1"/>
          </p:nvPr>
        </p:nvSpPr>
        <p:spPr>
          <a:xfrm>
            <a:off x="250825" y="3756008"/>
            <a:ext cx="8893175" cy="393082"/>
          </a:xfrm>
        </p:spPr>
        <p:txBody>
          <a:bodyPr/>
          <a:lstStyle/>
          <a:p>
            <a:r>
              <a:rPr lang="en-US" dirty="0"/>
              <a:t>Siemens Education</a:t>
            </a:r>
          </a:p>
        </p:txBody>
      </p:sp>
    </p:spTree>
    <p:custDataLst>
      <p:tags r:id="rId1"/>
    </p:custDataLst>
    <p:extLst>
      <p:ext uri="{BB962C8B-B14F-4D97-AF65-F5344CB8AC3E}">
        <p14:creationId xmlns:p14="http://schemas.microsoft.com/office/powerpoint/2010/main" val="198783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Underwater energy</a:t>
            </a:r>
          </a:p>
        </p:txBody>
      </p:sp>
      <p:sp>
        <p:nvSpPr>
          <p:cNvPr id="3" name="Content Placeholder 2"/>
          <p:cNvSpPr>
            <a:spLocks noGrp="1"/>
          </p:cNvSpPr>
          <p:nvPr>
            <p:ph idx="1"/>
          </p:nvPr>
        </p:nvSpPr>
        <p:spPr/>
        <p:txBody>
          <a:bodyPr/>
          <a:lstStyle/>
          <a:p>
            <a:pPr>
              <a:lnSpc>
                <a:spcPct val="150000"/>
              </a:lnSpc>
            </a:pPr>
            <a:r>
              <a:rPr lang="en-GB" b="1" dirty="0"/>
              <a:t>Overall learning objectives:</a:t>
            </a:r>
          </a:p>
          <a:p>
            <a:pPr>
              <a:lnSpc>
                <a:spcPct val="200000"/>
              </a:lnSpc>
            </a:pPr>
            <a:r>
              <a:rPr lang="en-GB" dirty="0"/>
              <a:t>We are learning to:</a:t>
            </a:r>
          </a:p>
          <a:p>
            <a:pPr marL="285750" indent="-285750">
              <a:lnSpc>
                <a:spcPct val="200000"/>
              </a:lnSpc>
              <a:buClrTx/>
              <a:buFont typeface="Wingdings" pitchFamily="2" charset="2"/>
              <a:buChar char="§"/>
            </a:pPr>
            <a:r>
              <a:rPr lang="en-GB" dirty="0"/>
              <a:t>Assimilate and interpret key information about an emerging technology</a:t>
            </a:r>
          </a:p>
          <a:p>
            <a:pPr marL="285750" indent="-285750">
              <a:lnSpc>
                <a:spcPct val="200000"/>
              </a:lnSpc>
              <a:buClrTx/>
              <a:buFont typeface="Wingdings" pitchFamily="2" charset="2"/>
              <a:buChar char="§"/>
            </a:pPr>
            <a:r>
              <a:rPr lang="en-GB" dirty="0"/>
              <a:t>Understand the potential of tidal energy as part of an overall solution</a:t>
            </a:r>
          </a:p>
          <a:p>
            <a:pPr marL="285750" indent="-285750">
              <a:lnSpc>
                <a:spcPct val="200000"/>
              </a:lnSpc>
              <a:buClrTx/>
              <a:buFont typeface="Wingdings" pitchFamily="2" charset="2"/>
              <a:buChar char="§"/>
            </a:pPr>
            <a:r>
              <a:rPr lang="en-GB" dirty="0"/>
              <a:t>Use key features to evaluate the contribution tidal energy might make</a:t>
            </a:r>
          </a:p>
        </p:txBody>
      </p:sp>
    </p:spTree>
    <p:extLst>
      <p:ext uri="{BB962C8B-B14F-4D97-AF65-F5344CB8AC3E}">
        <p14:creationId xmlns:p14="http://schemas.microsoft.com/office/powerpoint/2010/main" val="124232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Underwater energy</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764" t="24138" r="19124" b="20474"/>
          <a:stretch/>
        </p:blipFill>
        <p:spPr bwMode="auto">
          <a:xfrm>
            <a:off x="323528" y="1604832"/>
            <a:ext cx="8432221"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3342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Underwater energy</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764" t="24354" r="19367" b="20259"/>
          <a:stretch/>
        </p:blipFill>
        <p:spPr bwMode="auto">
          <a:xfrm>
            <a:off x="247324" y="1943529"/>
            <a:ext cx="4257119" cy="2383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2764" t="24569" r="19245" b="20259"/>
          <a:stretch/>
        </p:blipFill>
        <p:spPr bwMode="auto">
          <a:xfrm>
            <a:off x="4628384" y="1946337"/>
            <a:ext cx="4287318" cy="23808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363330" y="4539043"/>
            <a:ext cx="4019909" cy="1246495"/>
          </a:xfrm>
          <a:prstGeom prst="rect">
            <a:avLst/>
          </a:prstGeom>
          <a:noFill/>
        </p:spPr>
        <p:txBody>
          <a:bodyPr wrap="square" lIns="0" tIns="0" rIns="0" bIns="0" rtlCol="0">
            <a:spAutoFit/>
          </a:bodyPr>
          <a:lstStyle/>
          <a:p>
            <a:pPr>
              <a:lnSpc>
                <a:spcPct val="150000"/>
              </a:lnSpc>
              <a:spcBef>
                <a:spcPts val="0"/>
              </a:spcBef>
            </a:pPr>
            <a:r>
              <a:rPr lang="en-GB" dirty="0">
                <a:solidFill>
                  <a:schemeClr val="tx1"/>
                </a:solidFill>
              </a:rPr>
              <a:t>Energy from the sun and wind are likely to be part of the solution to the energy crisis…</a:t>
            </a:r>
          </a:p>
        </p:txBody>
      </p:sp>
      <p:sp>
        <p:nvSpPr>
          <p:cNvPr id="7" name="TextBox 6"/>
          <p:cNvSpPr txBox="1"/>
          <p:nvPr/>
        </p:nvSpPr>
        <p:spPr>
          <a:xfrm>
            <a:off x="4835420" y="4544174"/>
            <a:ext cx="4081738" cy="830997"/>
          </a:xfrm>
          <a:prstGeom prst="rect">
            <a:avLst/>
          </a:prstGeom>
          <a:noFill/>
        </p:spPr>
        <p:txBody>
          <a:bodyPr wrap="square" lIns="0" tIns="0" rIns="0" bIns="0" rtlCol="0">
            <a:spAutoFit/>
          </a:bodyPr>
          <a:lstStyle/>
          <a:p>
            <a:pPr>
              <a:lnSpc>
                <a:spcPct val="150000"/>
              </a:lnSpc>
              <a:spcBef>
                <a:spcPts val="0"/>
              </a:spcBef>
            </a:pPr>
            <a:r>
              <a:rPr lang="en-GB" dirty="0">
                <a:solidFill>
                  <a:schemeClr val="tx1"/>
                </a:solidFill>
              </a:rPr>
              <a:t>…but are unlikely to meet all of our future energy needs.</a:t>
            </a:r>
          </a:p>
        </p:txBody>
      </p:sp>
    </p:spTree>
    <p:extLst>
      <p:ext uri="{BB962C8B-B14F-4D97-AF65-F5344CB8AC3E}">
        <p14:creationId xmlns:p14="http://schemas.microsoft.com/office/powerpoint/2010/main" val="246577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Underwater energy</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703" t="25219" r="19245" b="20689"/>
          <a:stretch/>
        </p:blipFill>
        <p:spPr bwMode="auto">
          <a:xfrm>
            <a:off x="72777" y="1485429"/>
            <a:ext cx="8894993" cy="48322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5"/>
          <p:cNvSpPr>
            <a:spLocks noChangeArrowheads="1"/>
          </p:cNvSpPr>
          <p:nvPr/>
        </p:nvSpPr>
        <p:spPr bwMode="auto">
          <a:xfrm flipV="1">
            <a:off x="4212078" y="1848758"/>
            <a:ext cx="4931922" cy="660168"/>
          </a:xfrm>
          <a:prstGeom prst="rect">
            <a:avLst/>
          </a:prstGeom>
          <a:solidFill>
            <a:srgbClr val="AF235F">
              <a:alpha val="71000"/>
            </a:srgbClr>
          </a:solidFill>
          <a:ln>
            <a:noFill/>
          </a:ln>
          <a:effectLst/>
        </p:spPr>
        <p:txBody>
          <a:bodyPr wrap="none" anchor="ctr"/>
          <a:lstStyle/>
          <a:p>
            <a:endParaRPr lang="en-US" dirty="0">
              <a:solidFill>
                <a:schemeClr val="bg1"/>
              </a:solidFill>
            </a:endParaRPr>
          </a:p>
        </p:txBody>
      </p:sp>
      <p:sp>
        <p:nvSpPr>
          <p:cNvPr id="6" name="Rectangle 3"/>
          <p:cNvSpPr txBox="1">
            <a:spLocks noChangeArrowheads="1"/>
          </p:cNvSpPr>
          <p:nvPr/>
        </p:nvSpPr>
        <p:spPr bwMode="auto">
          <a:xfrm>
            <a:off x="4659212" y="2076878"/>
            <a:ext cx="4009888"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a:solidFill>
                  <a:schemeClr val="bg1"/>
                </a:solidFill>
              </a:rPr>
              <a:t>Extracting energy from the tide</a:t>
            </a:r>
          </a:p>
        </p:txBody>
      </p:sp>
      <p:sp>
        <p:nvSpPr>
          <p:cNvPr id="7" name="TextBox 6"/>
          <p:cNvSpPr txBox="1"/>
          <p:nvPr/>
        </p:nvSpPr>
        <p:spPr>
          <a:xfrm>
            <a:off x="911626" y="4537266"/>
            <a:ext cx="2603469" cy="947952"/>
          </a:xfrm>
          <a:prstGeom prst="rect">
            <a:avLst/>
          </a:prstGeom>
          <a:noFill/>
        </p:spPr>
        <p:txBody>
          <a:bodyPr wrap="square" lIns="0" tIns="0" rIns="0" bIns="0" rtlCol="0">
            <a:spAutoFit/>
          </a:bodyPr>
          <a:lstStyle/>
          <a:p>
            <a:pPr algn="ctr">
              <a:lnSpc>
                <a:spcPct val="110000"/>
              </a:lnSpc>
              <a:spcBef>
                <a:spcPts val="0"/>
              </a:spcBef>
            </a:pPr>
            <a:r>
              <a:rPr lang="en-GB" sz="1400" dirty="0">
                <a:solidFill>
                  <a:schemeClr val="bg1"/>
                </a:solidFill>
              </a:rPr>
              <a:t>By placing rotors underwater, the movement of the water by the ebb and flow of the tides makes the blades turn.</a:t>
            </a:r>
          </a:p>
        </p:txBody>
      </p:sp>
    </p:spTree>
    <p:extLst>
      <p:ext uri="{BB962C8B-B14F-4D97-AF65-F5344CB8AC3E}">
        <p14:creationId xmlns:p14="http://schemas.microsoft.com/office/powerpoint/2010/main" val="243120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0.gstatic.com/images?q=tbn:ANd9GcQuAFR2BHOIeFst6ZwuX-NhgOVFMUj58nPOLB4J7wY78ZVD78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485" y="3710296"/>
            <a:ext cx="3257922" cy="219067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encrypted-tbn0.gstatic.com/images?q=tbn:ANd9GcS1-G5MNMh6jChqWuK9uU4i6I1LxB5hwiba1UJyfO_F7ENu6XM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407" y="3698421"/>
            <a:ext cx="3170679" cy="219981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a:spLocks noChangeArrowheads="1"/>
          </p:cNvSpPr>
          <p:nvPr/>
        </p:nvSpPr>
        <p:spPr bwMode="auto">
          <a:xfrm flipV="1">
            <a:off x="4212078" y="5702672"/>
            <a:ext cx="4931922" cy="660168"/>
          </a:xfrm>
          <a:prstGeom prst="rect">
            <a:avLst/>
          </a:prstGeom>
          <a:solidFill>
            <a:srgbClr val="AF235F">
              <a:alpha val="71000"/>
            </a:srgbClr>
          </a:solidFill>
          <a:ln>
            <a:noFill/>
          </a:ln>
          <a:effectLst/>
        </p:spPr>
        <p:txBody>
          <a:bodyPr wrap="none" anchor="ctr"/>
          <a:lstStyle/>
          <a:p>
            <a:endParaRPr lang="en-US" sz="1600" dirty="0">
              <a:solidFill>
                <a:schemeClr val="bg1"/>
              </a:solidFill>
            </a:endParaRPr>
          </a:p>
        </p:txBody>
      </p:sp>
      <p:sp>
        <p:nvSpPr>
          <p:cNvPr id="2" name="Title 1"/>
          <p:cNvSpPr>
            <a:spLocks noGrp="1"/>
          </p:cNvSpPr>
          <p:nvPr>
            <p:ph type="title"/>
          </p:nvPr>
        </p:nvSpPr>
        <p:spPr/>
        <p:txBody>
          <a:bodyPr/>
          <a:lstStyle/>
          <a:p>
            <a:r>
              <a:rPr lang="en-GB" dirty="0"/>
              <a:t>Underwater energy</a:t>
            </a:r>
          </a:p>
        </p:txBody>
      </p:sp>
      <p:pic>
        <p:nvPicPr>
          <p:cNvPr id="4" name="Picture 2" descr="https://encrypted-tbn3.gstatic.com/images?q=tbn:ANd9GcR80n_lO9Y0N1pvPiWu5blFhaBIaXxyu2v1bIqvN9DVUFR58Oq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8485" y="1522494"/>
            <a:ext cx="3257922" cy="21878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https://encrypted-tbn1.gstatic.com/images?q=tbn:ANd9GcSykQoqC_pJUsNMecIO6PI3FP4kb58mxNmmbflfylrJnSCmimY7"/>
          <p:cNvPicPr>
            <a:picLocks noChangeAspect="1" noChangeArrowheads="1"/>
          </p:cNvPicPr>
          <p:nvPr/>
        </p:nvPicPr>
        <p:blipFill rotWithShape="1">
          <a:blip r:embed="rId6">
            <a:extLst>
              <a:ext uri="{28A0092B-C50C-407E-A947-70E740481C1C}">
                <a14:useLocalDpi xmlns:a14="http://schemas.microsoft.com/office/drawing/2010/main" val="0"/>
              </a:ext>
            </a:extLst>
          </a:blip>
          <a:srcRect l="8741"/>
          <a:stretch/>
        </p:blipFill>
        <p:spPr bwMode="auto">
          <a:xfrm>
            <a:off x="4536407" y="1522494"/>
            <a:ext cx="3170679" cy="246533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3"/>
          <p:cNvSpPr txBox="1">
            <a:spLocks noChangeArrowheads="1"/>
          </p:cNvSpPr>
          <p:nvPr/>
        </p:nvSpPr>
        <p:spPr bwMode="auto">
          <a:xfrm>
            <a:off x="4659212" y="5849783"/>
            <a:ext cx="4009888"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a:solidFill>
                  <a:schemeClr val="bg1"/>
                </a:solidFill>
              </a:rPr>
              <a:t>Location, location, location</a:t>
            </a:r>
          </a:p>
        </p:txBody>
      </p:sp>
    </p:spTree>
    <p:extLst>
      <p:ext uri="{BB962C8B-B14F-4D97-AF65-F5344CB8AC3E}">
        <p14:creationId xmlns:p14="http://schemas.microsoft.com/office/powerpoint/2010/main" val="308794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Underwater energy</a:t>
            </a:r>
          </a:p>
        </p:txBody>
      </p:sp>
      <p:sp>
        <p:nvSpPr>
          <p:cNvPr id="3" name="Content Placeholder 2"/>
          <p:cNvSpPr>
            <a:spLocks noGrp="1"/>
          </p:cNvSpPr>
          <p:nvPr>
            <p:ph idx="1"/>
          </p:nvPr>
        </p:nvSpPr>
        <p:spPr>
          <a:xfrm>
            <a:off x="539752" y="1412875"/>
            <a:ext cx="3938186" cy="4752975"/>
          </a:xfrm>
        </p:spPr>
        <p:txBody>
          <a:bodyPr/>
          <a:lstStyle/>
          <a:p>
            <a:r>
              <a:rPr lang="en-GB" b="1" dirty="0"/>
              <a:t>Understanding tides</a:t>
            </a:r>
          </a:p>
          <a:p>
            <a:endParaRPr lang="en-GB" dirty="0"/>
          </a:p>
          <a:p>
            <a:r>
              <a:rPr lang="en-GB" dirty="0"/>
              <a:t>The blades turn more quickly when the water level is altering at a greater rate.</a:t>
            </a:r>
          </a:p>
          <a:p>
            <a:endParaRPr lang="en-GB" dirty="0"/>
          </a:p>
          <a:p>
            <a:pPr marL="285750" indent="-285750">
              <a:buClrTx/>
              <a:buFont typeface="Wingdings" pitchFamily="2" charset="2"/>
              <a:buChar char="§"/>
            </a:pPr>
            <a:r>
              <a:rPr lang="en-GB" dirty="0"/>
              <a:t>When will most energy be available on this date?</a:t>
            </a:r>
          </a:p>
          <a:p>
            <a:pPr marL="285750" indent="-285750">
              <a:buClrTx/>
              <a:buFont typeface="Wingdings" pitchFamily="2" charset="2"/>
              <a:buChar char="§"/>
            </a:pPr>
            <a:endParaRPr lang="en-GB" dirty="0"/>
          </a:p>
          <a:p>
            <a:pPr marL="285750" indent="-285750">
              <a:buClrTx/>
              <a:buFont typeface="Wingdings" pitchFamily="2" charset="2"/>
              <a:buChar char="§"/>
            </a:pPr>
            <a:r>
              <a:rPr lang="en-GB" dirty="0"/>
              <a:t>How well will this coincide with the times of greatest energy need?</a:t>
            </a:r>
          </a:p>
          <a:p>
            <a:pPr marL="285750" indent="-285750">
              <a:buClrTx/>
              <a:buFont typeface="Wingdings" pitchFamily="2" charset="2"/>
              <a:buChar char="§"/>
            </a:pPr>
            <a:endParaRPr lang="en-GB" dirty="0"/>
          </a:p>
          <a:p>
            <a:pPr marL="285750" indent="-285750">
              <a:buClrTx/>
              <a:buFont typeface="Wingdings" pitchFamily="2" charset="2"/>
              <a:buChar char="§"/>
            </a:pPr>
            <a:r>
              <a:rPr lang="en-GB" dirty="0"/>
              <a:t>Can you work out when the high tides for Tuesday 26</a:t>
            </a:r>
            <a:r>
              <a:rPr lang="en-GB" baseline="30000" dirty="0"/>
              <a:t>th</a:t>
            </a:r>
            <a:r>
              <a:rPr lang="en-GB" dirty="0"/>
              <a:t> February would have been?</a:t>
            </a:r>
          </a:p>
          <a:p>
            <a:endParaRPr lang="en-GB" dirty="0"/>
          </a:p>
          <a:p>
            <a:endParaRPr lang="en-GB" dirty="0"/>
          </a:p>
        </p:txBody>
      </p:sp>
      <p:pic>
        <p:nvPicPr>
          <p:cNvPr id="4" name="Picture 2" descr="http://www.coasteeringni.co.uk/wp-content/uploads/2013/02/Tide-Table-2.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37"/>
          <a:stretch/>
        </p:blipFill>
        <p:spPr bwMode="auto">
          <a:xfrm>
            <a:off x="4477938" y="2686430"/>
            <a:ext cx="4566020" cy="19890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223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Underwater energy</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824" t="25219" r="19307" b="20259"/>
          <a:stretch/>
        </p:blipFill>
        <p:spPr bwMode="auto">
          <a:xfrm>
            <a:off x="186397" y="1506692"/>
            <a:ext cx="8827424" cy="47159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a:spLocks noChangeArrowheads="1"/>
          </p:cNvSpPr>
          <p:nvPr/>
        </p:nvSpPr>
        <p:spPr bwMode="auto">
          <a:xfrm flipV="1">
            <a:off x="4212078" y="5702672"/>
            <a:ext cx="4931922" cy="660168"/>
          </a:xfrm>
          <a:prstGeom prst="rect">
            <a:avLst/>
          </a:prstGeom>
          <a:solidFill>
            <a:srgbClr val="AF235F">
              <a:alpha val="71000"/>
            </a:srgbClr>
          </a:solidFill>
          <a:ln>
            <a:noFill/>
          </a:ln>
          <a:effectLst/>
        </p:spPr>
        <p:txBody>
          <a:bodyPr wrap="none" anchor="ctr"/>
          <a:lstStyle/>
          <a:p>
            <a:endParaRPr lang="en-US" sz="1600" dirty="0">
              <a:solidFill>
                <a:schemeClr val="bg1"/>
              </a:solidFill>
            </a:endParaRPr>
          </a:p>
        </p:txBody>
      </p:sp>
      <p:sp>
        <p:nvSpPr>
          <p:cNvPr id="7" name="Rectangle 3"/>
          <p:cNvSpPr txBox="1">
            <a:spLocks noChangeArrowheads="1"/>
          </p:cNvSpPr>
          <p:nvPr/>
        </p:nvSpPr>
        <p:spPr bwMode="auto">
          <a:xfrm>
            <a:off x="4659212" y="5930792"/>
            <a:ext cx="4009888"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a:solidFill>
                  <a:schemeClr val="bg1"/>
                </a:solidFill>
              </a:rPr>
              <a:t>Tidal energy – a significant source?</a:t>
            </a:r>
          </a:p>
        </p:txBody>
      </p:sp>
      <p:sp>
        <p:nvSpPr>
          <p:cNvPr id="8" name="TextBox 7"/>
          <p:cNvSpPr txBox="1"/>
          <p:nvPr/>
        </p:nvSpPr>
        <p:spPr>
          <a:xfrm>
            <a:off x="277616" y="1670411"/>
            <a:ext cx="4733774" cy="969496"/>
          </a:xfrm>
          <a:prstGeom prst="rect">
            <a:avLst/>
          </a:prstGeom>
          <a:noFill/>
        </p:spPr>
        <p:txBody>
          <a:bodyPr wrap="square" lIns="0" tIns="0" rIns="0" bIns="0" rtlCol="0">
            <a:spAutoFit/>
          </a:bodyPr>
          <a:lstStyle/>
          <a:p>
            <a:pPr algn="ctr">
              <a:lnSpc>
                <a:spcPct val="150000"/>
              </a:lnSpc>
              <a:spcBef>
                <a:spcPts val="0"/>
              </a:spcBef>
            </a:pPr>
            <a:r>
              <a:rPr lang="en-GB" sz="1400" dirty="0">
                <a:solidFill>
                  <a:schemeClr val="bg1"/>
                </a:solidFill>
              </a:rPr>
              <a:t>“…the tides provide an infinite supply of clean energy…?”</a:t>
            </a:r>
          </a:p>
          <a:p>
            <a:pPr algn="ctr">
              <a:lnSpc>
                <a:spcPct val="150000"/>
              </a:lnSpc>
              <a:spcBef>
                <a:spcPts val="0"/>
              </a:spcBef>
            </a:pPr>
            <a:r>
              <a:rPr lang="en-GB" sz="1400" dirty="0">
                <a:solidFill>
                  <a:schemeClr val="bg1"/>
                </a:solidFill>
              </a:rPr>
              <a:t>“…ocean power is a promising contributor to a clean and efficient energy mix for the future…?”</a:t>
            </a:r>
          </a:p>
        </p:txBody>
      </p:sp>
    </p:spTree>
    <p:extLst>
      <p:ext uri="{BB962C8B-B14F-4D97-AF65-F5344CB8AC3E}">
        <p14:creationId xmlns:p14="http://schemas.microsoft.com/office/powerpoint/2010/main" val="1507675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DT_CUSTOMER" val="Siemens_I_2013"/>
  <p:tag name="CDT_CUSTOMER_NAME" val="Siemens AG, Industry Sector"/>
  <p:tag name="CDT_VERSION" val="4.1.2.0"/>
  <p:tag name="CDT_CREATORVERSION" val="4.1.2.0"/>
  <p:tag name="CDT_TEMPLATEVERSION" val="2.0.0"/>
  <p:tag name="CDT_LANGUAGE" val="1033"/>
  <p:tag name="CDT_FONTSET" val="Arial"/>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90,6199-19,75-148,1732-700,25"/>
  <p:tag name="CDT_MASTERSHAPE4" val="11:0-42,5-76,20732-136,063"/>
  <p:tag name="CDT_MASTERSHAPE5" val="16:0-360-0,1250394-0,1250394"/>
  <p:tag name="CDT_MASTERSHAPE6" val="10:485,5-0-34-720"/>
  <p:tag name="CDT_MASTERSHAPE7" val="14:485,5-484,75-34-235,25"/>
  <p:tag name="CDT_MASTERSHAPE8" val="57351:190,62-19,75-30,95134-700,25"/>
</p:tagLst>
</file>

<file path=ppt/tags/tag10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10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60,6249"/>
  <p:tag name="CDT_PROT_HEIGHT" val="374,25"/>
</p:tagLst>
</file>

<file path=ppt/tags/tag10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14,4999"/>
  <p:tag name="CDT_PROT_WIDTH" val="261,0001"/>
  <p:tag name="CDT_PROT_HEIGHT" val="374,25"/>
</p:tagLst>
</file>

<file path=ppt/tags/tag10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86,798-19,75-148,1732-700,25"/>
  <p:tag name="CDT_MASTERSHAPE4" val="11:0-42,5-76,20732-136,063"/>
  <p:tag name="CDT_MASTERSHAPE5" val="16:0-360-0,1250394-0,1250394"/>
  <p:tag name="CDT_MASTERSHAPE6" val="14:485,5-0-34-720"/>
  <p:tag name="CDT_MASTERSHAPE7" val="15:485,5-484,75-34-235,25"/>
  <p:tag name="CDT_MASTERSHAPE8" val="57351:304-19,75-30,95134-700,25"/>
</p:tagLst>
</file>

<file path=ppt/tags/tag11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533"/>
  <p:tag name="CDT_PROT_HEIGHT" val="181,375"/>
</p:tagLst>
</file>

<file path=ppt/tags/tag11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533"/>
  <p:tag name="CDT_PROT_HEIGHT" val="181,5"/>
</p:tagLst>
</file>

<file path=ppt/tags/tag1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260,6249"/>
  <p:tag name="CDT_PROT_HEIGHT" val="181,375"/>
</p:tagLst>
</file>

<file path=ppt/tags/tag115.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111,2501"/>
  <p:tag name="CDT_PROT_LEFT" val="314,5"/>
  <p:tag name="CDT_PROT_WIDTH" val="261"/>
  <p:tag name="CDT_PROT_HEIGHT" val="181,375"/>
</p:tagLst>
</file>

<file path=ppt/tags/tag116.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304"/>
  <p:tag name="CDT_PROT_LEFT" val="42,5"/>
  <p:tag name="CDT_PROT_WIDTH" val="260,6249"/>
  <p:tag name="CDT_PROT_HEIGHT" val="181,5"/>
</p:tagLst>
</file>

<file path=ppt/tags/tag11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14,4999"/>
  <p:tag name="CDT_PROT_WIDTH" val="261,0001"/>
  <p:tag name="CDT_PROT_HEIGHT" val="181,5"/>
</p:tagLst>
</file>

<file path=ppt/tags/tag11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9.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4:3"/>
  <p:tag name="CDT_MASTERS_NAME" val="Title (big bar down)"/>
  <p:tag name="CDT_LAYOUT_TYPE" val="1"/>
  <p:tag name="CDT_ORIGINAL_DESIGNS_NAME" val="Siemens 2013 – 4:3"/>
  <p:tag name="CDT_ORIGINAL_MASTERS_NAME" val="Title (big bar down)"/>
  <p:tag name="CDT_ORIGINAL_LAYOUT_TYPE" val="1"/>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57359:0-0-326,75-720"/>
  <p:tag name="CDT_MASTERSHAPE2" val="57350:326,7501-19,75-116,9738-700,25"/>
  <p:tag name="CDT_MASTERSHAPE3" val="57351:295,7987-19,75-30,95134-700,25"/>
  <p:tag name="CDT_MASTERSHAPE4" val="8:0-575,5-63,37504-113,375"/>
  <p:tag name="CDT_MASTERSHAPE5" val="9:0-360-0,1250394-0,1250394"/>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406,5005-720"/>
  <p:tag name="CDT_MASTERSHAPE2" val="57350:289,5268-19,75-116,9738-700,25"/>
  <p:tag name="CDT_MASTERSHAPE3" val="57351:406,5005-19,75-30,95134-700,25"/>
  <p:tag name="CDT_MASTERSHAPE4" val="12:0-575,5-63,37504-113,375"/>
  <p:tag name="CDT_MASTERSHAPE5" val="9:0-360-0,1250394-0,1250394"/>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3:111,25-371,3751-374,25-348,625"/>
  <p:tag name="CDT_MASTERSHAPE2" val="2:0-0-99,87504-720"/>
  <p:tag name="CDT_MASTERSHAPE3" val="11:111,25-0-374,25-360"/>
  <p:tag name="CDT_MASTERSHAPE4" val="13:111,25-371,3751-374,25-348,62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13:111,25-42,5-374,25-317,5"/>
  <p:tag name="CDT_MASTERSHAPE3" val="5:111,25-371,3751-374,25-348,62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0008-374,25-646,3751"/>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317,5"/>
  <p:tag name="CDT_MASTERSHAPE3" val="4:111,25-371,375-374,25-317,5"/>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PROT" val="3"/>
  <p:tag name="CDT_PROT_TOP" val="0"/>
  <p:tag name="CDT_PROT_LEFT" val="0"/>
  <p:tag name="CDT_PROT_WIDTH" val="720"/>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646,3751"/>
  <p:tag name="CDT_MASTERSHAPE3" val="13:304-42,5-181,5-646,3751"/>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04,0945"/>
  <p:tag name="CDT_MASTERSHAPE3" val="13:111,25-257,9528-374,25-215,4222"/>
  <p:tag name="CDT_MASTERSHAPE4" val="12:111,25-484,75-374,25-204,125"/>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317,5"/>
  <p:tag name="CDT_MASTERSHAPE3" val="4:111,25-371,375-181,375-317,5"/>
  <p:tag name="CDT_MASTERSHAPE4" val="5:304-42,5-181,5-317,5"/>
  <p:tag name="CDT_MASTERSHAPE5" val="6:304-371,375-181,5-317,5"/>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4:111,25-586,8279-374,25-102,0471"/>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 name="CDT_MASTERSHAPE3" val="5:111,25-586,8279-374,25-102,0471"/>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60,6249"/>
  <p:tag name="CDT_MASTERSHAPE3" val="13:111,25-314,4999-374,25-261,0001"/>
  <p:tag name="CDT_MASTERSHAPE4" val="7:111,25-586,8279-374,25-102,0471"/>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533"/>
  <p:tag name="CDT_MASTERSHAPE3" val="13:304-42,5-181,5-533"/>
  <p:tag name="CDT_MASTERSHAPE4" val="7:111,25-586,8279-374,25-102,0471"/>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260,6249"/>
  <p:tag name="CDT_MASTERSHAPE3" val="13:111,2501-314,5-181,375-261"/>
  <p:tag name="CDT_MASTERSHAPE4" val="12:304-42,5-181,5-260,6249"/>
  <p:tag name="CDT_MASTERSHAPE5" val="15:304-314,4999-181,5-261,0001"/>
  <p:tag name="CDT_MASTERSHAPE6" val="9:111,25-586,8279-374,25-102,0471"/>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7:0-0-99,87504-720"/>
  <p:tag name="CDT_MASTERSHAPE2" val="13:519,5906-0-20,40945-200,7495"/>
  <p:tag name="CDT_MASTERSHAPE3" val="9:485,5-0-34-720"/>
  <p:tag name="CDT_MASTERSHAPE4" val="3079:111,25-42,50008-374,25-646,3751"/>
  <p:tag name="CDT_MASTERSHAPE5" val="12:519,5906-0-20,40945-98,37409"/>
  <p:tag name="CDT_MASTERSHAPE6" val="14:519,5906-212,1243-20,40945-507,8756"/>
  <p:tag name="CDT_MASTERSHAPE7" val="11:0-575,5001-63,50016-113,375"/>
  <p:tag name="CDT_MASTERSHAPE8" val="3078:0-0-99,87504-720"/>
  <p:tag name="CDT_MASTERSHAPE9" val="31:0-360-0,1250394-0,1250394"/>
  <p:tag name="CDT_MASTERSHAPE10" val="2:0-0-0-0"/>
  <p:tag name="CDT_MASTERSHAPE11" val="3:0-0-0-0"/>
  <p:tag name="CDT_MASTERSHAPE12" val="4:0-0-0-0"/>
  <p:tag name="CDT_MASTERSHAPE13" val="5:0-0-0-0"/>
  <p:tag name="CDT_MASTERSHAPE14" val="6:0-0-0-0"/>
  <p:tag name="CDT_MASTERSHAPE15" val="8:0-0-0-0"/>
  <p:tag name="CDT_MASTERSHAPE16" val="10:0-0-0-0"/>
  <p:tag name="CDT_MASTERSHAPE17" val="15:0-0-0-0"/>
  <p:tag name="CDT_MASTERSHAPE18" val="16:0-0-0-0"/>
  <p:tag name="CDT_MASTERSHAPE19" val="17:0-0-0-0"/>
  <p:tag name="CDT_MASTERSHAPE20" val="18:0-0-0-0"/>
  <p:tag name="CDT_MASTERSHAPE21" val="19:0-0-0-0"/>
  <p:tag name="CDT_MASTERSHAPE22" val="20:0-0-0-0"/>
  <p:tag name="CDT_MASTERSHAPE23" val="21:0-0-0-0"/>
  <p:tag name="CDT_MASTERSHAPE24" val="22:0-0-0-0"/>
  <p:tag name="CDT_MASTERSHAPE25" val="23:0-0-0-0"/>
  <p:tag name="CDT_MASTERSHAPE26" val="24:0-0-0-0"/>
  <p:tag name="CDT_MASTERSHAPE27" val="25:0-0-0-0"/>
  <p:tag name="CDT_MASTERSHAPE28" val="26:0-0-0-0"/>
  <p:tag name="CDT_MASTERSHAPE29" val="27:0-0-0-0"/>
  <p:tag name="CDT_MASTERSHAPE30" val="28:0-0-0-0"/>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TARGETSHAPE_NEW" val="3"/>
  <p:tag name="CDT_PROT" val="5"/>
  <p:tag name="CDT_PROT_TOP" val="326,7"/>
  <p:tag name="CDT_PROT_LEFT" val="19,75"/>
  <p:tag name="CDT_PROT_WIDTH" val="700,25"/>
  <p:tag name="CDT_PROT_HEIGHT" val="116,9738"/>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720"/>
  <p:tag name="CDT_PROT_HEIGHT" val="34"/>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487"/>
  <p:tag name="CDT_PROT_LEFT" val="19,75"/>
  <p:tag name="CDT_PROT_WIDTH" val="700,25"/>
  <p:tag name="CDT_PROT_HEIGHT" val="30,95134"/>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3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34.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08"/>
</p:tagLst>
</file>

<file path=ppt/tags/tag36.xml><?xml version="1.0" encoding="utf-8"?>
<p:tagLst xmlns:a="http://schemas.openxmlformats.org/drawingml/2006/main" xmlns:r="http://schemas.openxmlformats.org/officeDocument/2006/relationships" xmlns:p="http://schemas.openxmlformats.org/presentationml/2006/main">
  <p:tag name="CDT_DUMMYPICTURE" val="True"/>
  <p:tag name="CDT_AUTODIALOG" val="2"/>
  <p:tag name="CDT_FILLFIXED" val="True"/>
  <p:tag name="CDT_LINEFIXED" val="True"/>
  <p:tag name="CDT_FILLUNVISIBLE" val="False"/>
  <p:tag name="CDT_LINEUNVISIBLE" val="True"/>
  <p:tag name="CDT_TARGETSHAPE_NEW" val="14"/>
  <p:tag name="CDT_PROT" val="3"/>
  <p:tag name="CDT_PROT_TOP" val="0"/>
  <p:tag name="CDT_PROT_LEFT" val="0"/>
  <p:tag name="CDT_PROT_WIDTH" val="720"/>
  <p:tag name="CDT_PROT_HEIGHT" val="406,08"/>
</p:tagLst>
</file>

<file path=ppt/tags/tag37.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89,1062"/>
  <p:tag name="CDT_PROT_LEFT" val="19,75"/>
  <p:tag name="CDT_PROT_WIDTH" val="700,25"/>
  <p:tag name="CDT_PROT_HEIGHT" val="116,9738"/>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08"/>
  <p:tag name="CDT_PROT_LEFT" val="19,75"/>
  <p:tag name="CDT_PROT_WIDTH" val="700,25"/>
  <p:tag name="CDT_PROT_HEIGHT" val="30,95134"/>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111,25"/>
  <p:tag name="CDT_PROT_LEFT" val="42,50008"/>
  <p:tag name="CDT_PROT_WIDTH" val="646,3751"/>
  <p:tag name="CDT_PROT_HEIGHT" val="374,2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4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4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4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4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5"/>
  <p:tag name="CDT_PROT_TOP" val="190,6199"/>
  <p:tag name="CDT_PROT_LEFT" val="19,75"/>
  <p:tag name="CDT_PROT_WIDTH" val="700,25"/>
  <p:tag name="CDT_PROT_HEIGHT" val="148,1732"/>
</p:tagLst>
</file>

<file path=ppt/tags/tag4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001"/>
  <p:tag name="CDT_PROT_WIDTH" val="113,375"/>
  <p:tag name="CDT_PROT_HEIGHT" val="63,50016"/>
</p:tagLst>
</file>

<file path=ppt/tags/tag5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5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5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190,62"/>
  <p:tag name="CDT_PROT_LEFT" val="19,75"/>
  <p:tag name="CDT_PROT_WIDTH" val="700,25"/>
  <p:tag name="CDT_PROT_HEIGHT" val="30,95134"/>
</p:tagLst>
</file>

<file path=ppt/tags/tag5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5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55.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5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186,798"/>
  <p:tag name="CDT_PROT_LEFT" val="19,75"/>
  <p:tag name="CDT_PROT_WIDTH" val="700,25"/>
  <p:tag name="CDT_PROT_HEIGHT" val="148,1732"/>
</p:tagLst>
</file>

<file path=ppt/tags/tag5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5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0"/>
  <p:tag name="CDT_PROT_LEFT" val="0"/>
  <p:tag name="CDT_PROT_WIDTH" val="720"/>
  <p:tag name="CDT_PROT_HEIGHT" val="99,87504"/>
</p:tagLst>
</file>

<file path=ppt/tags/tag6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6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304"/>
  <p:tag name="CDT_PROT_LEFT" val="19,75"/>
  <p:tag name="CDT_PROT_WIDTH" val="700,25"/>
  <p:tag name="CDT_PROT_HEIGHT" val="30,95134"/>
</p:tagLst>
</file>

<file path=ppt/tags/tag6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326,75"/>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5"/>
  <p:tag name="CDT_PROT_TOP" val="326,7501"/>
  <p:tag name="CDT_PROT_LEFT" val="19,75"/>
  <p:tag name="CDT_PROT_WIDTH" val="700,25"/>
  <p:tag name="CDT_PROT_HEIGHT" val="116,9738"/>
</p:tagLst>
</file>

<file path=ppt/tags/tag6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987"/>
  <p:tag name="CDT_PROT_LEFT" val="19,75"/>
  <p:tag name="CDT_PROT_WIDTH" val="700,25"/>
  <p:tag name="CDT_PROT_HEIGHT" val="30,95134"/>
</p:tagLst>
</file>

<file path=ppt/tags/tag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66.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6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5005"/>
</p:tagLst>
</file>

<file path=ppt/tags/tag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4"/>
  <p:tag name="CDT_PROT_TOP" val="289,5268"/>
  <p:tag name="CDT_PROT_LEFT" val="19,75"/>
  <p:tag name="CDT_PROT_WIDTH" val="700,25"/>
  <p:tag name="CDT_PROT_HEIGHT" val="116,9738"/>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5005"/>
  <p:tag name="CDT_PROT_LEFT" val="19,75"/>
  <p:tag name="CDT_PROT_WIDTH" val="700,25"/>
  <p:tag name="CDT_PROT_HEIGHT" val="30,95134"/>
</p:tagLst>
</file>

<file path=ppt/tags/tag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7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71,3751"/>
  <p:tag name="CDT_PROT_WIDTH" val="348,625"/>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AUTODIALOG" val="2"/>
  <p:tag name="CDT_TARGETSHAPE_NEW" val="13"/>
  <p:tag name="CDT_PROT" val="2"/>
  <p:tag name="CDT_PROT_TOP" val="111,25"/>
  <p:tag name="CDT_PROT_LEFT" val="0"/>
  <p:tag name="CDT_PROT_WIDTH" val="360"/>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PROT" val="2"/>
  <p:tag name="CDT_PROT_TOP" val="111,25"/>
  <p:tag name="CDT_PROT_LEFT" val="371,3751"/>
  <p:tag name="CDT_PROT_WIDTH" val="348,625"/>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2"/>
  <p:tag name="CDT_PROT_TOP" val="111,25"/>
  <p:tag name="CDT_PROT_LEFT" val="371,3751"/>
  <p:tag name="CDT_PROT_WIDTH" val="348,625"/>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326,7-720"/>
  <p:tag name="CDT_MASTERSHAPE2" val="14:0-0-326,7-720"/>
  <p:tag name="CDT_MASTERSHAPE3" val="57350:326,7-19,75-116,9738-700,25"/>
  <p:tag name="CDT_MASTERSHAPE4" val="57351:295,7487-19,75-30,95134-700,25"/>
  <p:tag name="CDT_MASTERSHAPE5" val="11:0-42,5-76,20732-136,063"/>
  <p:tag name="CDT_MASTERSHAPE6" val="10:485,5-0-34-720"/>
  <p:tag name="CDT_MASTERSHAPE7" val="2:485,5-484,75-34-235,25"/>
  <p:tag name="CDT_MASTERSHAPE8" val="15:0-360-0,1250394-0,1250394"/>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0008"/>
  <p:tag name="CDT_PROT_WIDTH" val="646,3751"/>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374,25"/>
</p:tagLst>
</file>

<file path=ppt/tags/tag8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646,3751"/>
  <p:tag name="CDT_PROT_HEIGHT" val="181,37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406,08-720"/>
  <p:tag name="CDT_MASTERSHAPE2" val="12:0-0-406,08-720"/>
  <p:tag name="CDT_MASTERSHAPE3" val="57350:289,1062-19,75-116,9738-700,25"/>
  <p:tag name="CDT_MASTERSHAPE4" val="57351:406,08-19,75-30,95134-700,25"/>
  <p:tag name="CDT_MASTERSHAPE5" val="11:0-42,5-76,20732-136,063"/>
  <p:tag name="CDT_MASTERSHAPE6" val="16:0-360-0,1250394-0,1250394"/>
  <p:tag name="CDT_MASTERSHAPE7" val="10:485,5-0-34-720"/>
  <p:tag name="CDT_MASTERSHAPE8" val="15:485,5-484,75-34-235,25"/>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646,3751"/>
  <p:tag name="CDT_PROT_HEIGHT" val="181,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04,0945"/>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57,9528"/>
  <p:tag name="CDT_PROT_WIDTH" val="215,4222"/>
  <p:tag name="CDT_PROT_HEIGHT" val="374,25"/>
</p:tagLst>
</file>

<file path=ppt/tags/tag9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84,75"/>
  <p:tag name="CDT_PROT_WIDTH" val="204,125"/>
  <p:tag name="CDT_PROT_HEIGHT" val="374,25"/>
</p:tagLst>
</file>

<file path=ppt/tags/tag9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317,5"/>
  <p:tag name="CDT_PROT_HEIGHT" val="181,375"/>
</p:tagLst>
</file>

<file path=ppt/tags/tag9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181,375"/>
</p:tagLst>
</file>

<file path=ppt/tags/tag9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317,5"/>
  <p:tag name="CDT_PROT_HEIGHT" val="181,5"/>
</p:tagLst>
</file>

<file path=ppt/tags/tag9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1,375"/>
  <p:tag name="CDT_PROT_WIDTH" val="317,5"/>
  <p:tag name="CDT_PROT_HEIGHT" val="181,5"/>
</p:tagLst>
</file>

<file path=ppt/theme/theme1.xml><?xml version="1.0" encoding="utf-8"?>
<a:theme xmlns:a="http://schemas.openxmlformats.org/drawingml/2006/main" name="Siemens 2013 – 4:3">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nSpc>
            <a:spcPct val="110000"/>
          </a:lnSpc>
          <a:spcBef>
            <a:spcPts val="0"/>
          </a:spcBef>
          <a:defRPr sz="1200" dirty="0" smtClean="0">
            <a:solidFill>
              <a:schemeClr val="tx1"/>
            </a:solidFill>
          </a:defRPr>
        </a:defPPr>
      </a:lstStyle>
    </a:txDef>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One object (small) + Navigation</Name>
  <PpLayout>32</PpLayout>
  <Index>17</Index>
</p4ppTags>
</file>

<file path=customXml/item10.xml><?xml version="1.0" encoding="utf-8"?>
<p4ppTags>
  <Name>Chapter title (big bar down)</Name>
  <PpLayout>1</PpLayout>
  <Index>5</Index>
</p4ppTags>
</file>

<file path=customXml/item11.xml><?xml version="1.0" encoding="utf-8"?>
<p4ppTags/>
</file>

<file path=customXml/item12.xml><?xml version="1.0" encoding="utf-8"?>
<p4ppTags>
  <Name>Two rows</Name>
  <PpLayout>32</PpLayout>
  <Index>13</Index>
</p4ppTags>
</file>

<file path=customXml/item13.xml><?xml version="1.0" encoding="utf-8"?>
<p4ppTags>
  <Name>Two columns</Name>
  <PpLayout>29</PpLayout>
  <Index>12</Index>
</p4ppTags>
</file>

<file path=customXml/item14.xml><?xml version="1.0" encoding="utf-8"?>
<p4ppTags>
  <Name>Four objects</Name>
  <PpLayout>24</PpLayout>
  <Index>15</Index>
</p4ppTags>
</file>

<file path=customXml/item15.xml><?xml version="1.0" encoding="utf-8"?>
<p4ppTags>
  <Name>Two columns + Navigation</Name>
  <PpLayout>32</PpLayout>
  <Index>18</Index>
</p4ppTags>
</file>

<file path=customXml/item16.xml><?xml version="1.0" encoding="utf-8"?>
<p4ppTags>
  <Name>Two rows + Navigation</Name>
  <PpLayout>32</PpLayout>
  <Index>19</Index>
</p4ppTags>
</file>

<file path=customXml/item17.xml><?xml version="1.0" encoding="utf-8"?>
<p4ppTags>
  <Name>Three columns</Name>
  <PpLayout>32</PpLayout>
  <Index>14</Index>
</p4ppTags>
</file>

<file path=customXml/item18.xml><?xml version="1.0" encoding="utf-8"?>
<p4ppTags>
  <Name>Image + Index/Contact</Name>
  <PpLayout>32</PpLayout>
  <Index>7</Index>
</p4ppTags>
</file>

<file path=customXml/item19.xml><?xml version="1.0" encoding="utf-8"?>
<p4ppTags>
  <Name>Title fullscreen (big bar up)</Name>
  <PpLayout>1</PpLayout>
  <Index>4</Index>
</p4ppTags>
</file>

<file path=customXml/item2.xml><?xml version="1.0" encoding="utf-8"?>
<p4ppTags>
  <Name>Text + Index</Name>
  <PpLayout>32</PpLayout>
  <Index>8</Index>
</p4ppTags>
</file>

<file path=customXml/item20.xml><?xml version="1.0" encoding="utf-8"?>
<p4ppTags>
  <Name>One object (small)</Name>
  <PpLayout>16</PpLayout>
  <Index>11</Index>
</p4ppTags>
</file>

<file path=customXml/item21.xml><?xml version="1.0" encoding="utf-8"?>
<p4ppTags>
  <Name>Four objects + Navigation</Name>
  <PpLayout>32</PpLayout>
  <Index>20</Index>
</p4ppTags>
</file>

<file path=customXml/item22.xml><?xml version="1.0" encoding="utf-8"?>
<p4ppTags>
  <Name>Title (big bar down)</Name>
  <PpLayout>1</PpLayout>
  <Index>1</Index>
</p4ppTags>
</file>

<file path=customXml/item3.xml><?xml version="1.0" encoding="utf-8"?>
<p4ppTags>
  <Name>Title fullscreen (big bar down)</Name>
  <PpLayout>1</PpLayout>
  <Index>3</Index>
</p4ppTags>
</file>

<file path=customXml/item4.xml><?xml version="1.0" encoding="utf-8"?>
<p4ppTags>
  <Name>Title (big bar up)</Name>
  <PpLayout>1</PpLayout>
  <Index>2</Index>
</p4ppTags>
</file>

<file path=customXml/item5.xml><?xml version="1.0" encoding="utf-8"?>
<p4ppTags>
  <Name>Free Content + Navigation</Name>
  <PpLayout>32</PpLayout>
  <Index>16</Index>
</p4ppTags>
</file>

<file path=customXml/item6.xml><?xml version="1.0" encoding="utf-8"?>
<p4ppTags>
  <Name>Chapter title (big bar up)</Name>
  <PpLayout>1</PpLayout>
  <Index>6</Index>
</p4ppTags>
</file>

<file path=customXml/item7.xml><?xml version="1.0" encoding="utf-8"?>
<p4ppTags>
  <Name>1_Two rows</Name>
  <PpLayout>32</PpLayout>
  <Index>14</Index>
</p4ppTags>
</file>

<file path=customXml/item8.xml><?xml version="1.0" encoding="utf-8"?>
<p4ppTags>
  <Name>One object (large)</Name>
  <PpLayout>16</PpLayout>
  <Index>10</Index>
</p4ppTags>
</file>

<file path=customXml/item9.xml><?xml version="1.0" encoding="utf-8"?>
<p4ppTags>
  <Name>Free Content</Name>
  <PpLayout>11</PpLayout>
  <Index>9</Index>
</p4ppTags>
</file>

<file path=customXml/itemProps1.xml><?xml version="1.0" encoding="utf-8"?>
<ds:datastoreItem xmlns:ds="http://schemas.openxmlformats.org/officeDocument/2006/customXml" ds:itemID="{D76D7041-CBAA-47E6-9D26-EFF89B25F35C}">
  <ds:schemaRefs/>
</ds:datastoreItem>
</file>

<file path=customXml/itemProps10.xml><?xml version="1.0" encoding="utf-8"?>
<ds:datastoreItem xmlns:ds="http://schemas.openxmlformats.org/officeDocument/2006/customXml" ds:itemID="{B842808A-63C4-4809-A3FE-CB9BAEDB5518}">
  <ds:schemaRefs/>
</ds:datastoreItem>
</file>

<file path=customXml/itemProps11.xml><?xml version="1.0" encoding="utf-8"?>
<ds:datastoreItem xmlns:ds="http://schemas.openxmlformats.org/officeDocument/2006/customXml" ds:itemID="{EB8A4E2E-2B8F-4B71-A368-F18362B0C85F}">
  <ds:schemaRefs/>
</ds:datastoreItem>
</file>

<file path=customXml/itemProps12.xml><?xml version="1.0" encoding="utf-8"?>
<ds:datastoreItem xmlns:ds="http://schemas.openxmlformats.org/officeDocument/2006/customXml" ds:itemID="{B341031C-DF69-4A64-9B2B-12371A08AC58}">
  <ds:schemaRefs/>
</ds:datastoreItem>
</file>

<file path=customXml/itemProps13.xml><?xml version="1.0" encoding="utf-8"?>
<ds:datastoreItem xmlns:ds="http://schemas.openxmlformats.org/officeDocument/2006/customXml" ds:itemID="{5DED66E8-CCCD-4A02-996E-D5D9017C22E0}">
  <ds:schemaRefs/>
</ds:datastoreItem>
</file>

<file path=customXml/itemProps14.xml><?xml version="1.0" encoding="utf-8"?>
<ds:datastoreItem xmlns:ds="http://schemas.openxmlformats.org/officeDocument/2006/customXml" ds:itemID="{DF615B3B-0AA2-4A12-84A5-4A53F99B524E}">
  <ds:schemaRefs/>
</ds:datastoreItem>
</file>

<file path=customXml/itemProps15.xml><?xml version="1.0" encoding="utf-8"?>
<ds:datastoreItem xmlns:ds="http://schemas.openxmlformats.org/officeDocument/2006/customXml" ds:itemID="{37815CEA-42C4-4EBE-B2C5-949DF4BD96DF}">
  <ds:schemaRefs/>
</ds:datastoreItem>
</file>

<file path=customXml/itemProps16.xml><?xml version="1.0" encoding="utf-8"?>
<ds:datastoreItem xmlns:ds="http://schemas.openxmlformats.org/officeDocument/2006/customXml" ds:itemID="{91321DA8-4787-42F9-B431-20BE2B8E8CFA}">
  <ds:schemaRefs/>
</ds:datastoreItem>
</file>

<file path=customXml/itemProps17.xml><?xml version="1.0" encoding="utf-8"?>
<ds:datastoreItem xmlns:ds="http://schemas.openxmlformats.org/officeDocument/2006/customXml" ds:itemID="{BC34F54B-3874-4AF0-9415-8D255EF26171}">
  <ds:schemaRefs/>
</ds:datastoreItem>
</file>

<file path=customXml/itemProps18.xml><?xml version="1.0" encoding="utf-8"?>
<ds:datastoreItem xmlns:ds="http://schemas.openxmlformats.org/officeDocument/2006/customXml" ds:itemID="{83EE303D-C4B5-487A-A4B6-FEFDCEB82565}">
  <ds:schemaRefs/>
</ds:datastoreItem>
</file>

<file path=customXml/itemProps19.xml><?xml version="1.0" encoding="utf-8"?>
<ds:datastoreItem xmlns:ds="http://schemas.openxmlformats.org/officeDocument/2006/customXml" ds:itemID="{B3B1D281-6C65-4D54-B219-770FC4DAB8FD}">
  <ds:schemaRefs/>
</ds:datastoreItem>
</file>

<file path=customXml/itemProps2.xml><?xml version="1.0" encoding="utf-8"?>
<ds:datastoreItem xmlns:ds="http://schemas.openxmlformats.org/officeDocument/2006/customXml" ds:itemID="{3FF35072-9787-4395-B0AC-06796F4EB77F}">
  <ds:schemaRefs/>
</ds:datastoreItem>
</file>

<file path=customXml/itemProps20.xml><?xml version="1.0" encoding="utf-8"?>
<ds:datastoreItem xmlns:ds="http://schemas.openxmlformats.org/officeDocument/2006/customXml" ds:itemID="{1D21753F-2754-4ED2-A2CB-78BF3FB2865E}">
  <ds:schemaRefs/>
</ds:datastoreItem>
</file>

<file path=customXml/itemProps21.xml><?xml version="1.0" encoding="utf-8"?>
<ds:datastoreItem xmlns:ds="http://schemas.openxmlformats.org/officeDocument/2006/customXml" ds:itemID="{588D3410-A9B4-4548-8C7E-BC26DA73704D}">
  <ds:schemaRefs/>
</ds:datastoreItem>
</file>

<file path=customXml/itemProps22.xml><?xml version="1.0" encoding="utf-8"?>
<ds:datastoreItem xmlns:ds="http://schemas.openxmlformats.org/officeDocument/2006/customXml" ds:itemID="{A5111100-98EE-4A20-AE7B-BF136EFD1435}">
  <ds:schemaRefs/>
</ds:datastoreItem>
</file>

<file path=customXml/itemProps3.xml><?xml version="1.0" encoding="utf-8"?>
<ds:datastoreItem xmlns:ds="http://schemas.openxmlformats.org/officeDocument/2006/customXml" ds:itemID="{3C3C200F-7A0F-43B4-89A2-7EAC51E146B8}">
  <ds:schemaRefs/>
</ds:datastoreItem>
</file>

<file path=customXml/itemProps4.xml><?xml version="1.0" encoding="utf-8"?>
<ds:datastoreItem xmlns:ds="http://schemas.openxmlformats.org/officeDocument/2006/customXml" ds:itemID="{CFC38D5C-AE5F-469A-AD97-B720F366B1CB}">
  <ds:schemaRefs/>
</ds:datastoreItem>
</file>

<file path=customXml/itemProps5.xml><?xml version="1.0" encoding="utf-8"?>
<ds:datastoreItem xmlns:ds="http://schemas.openxmlformats.org/officeDocument/2006/customXml" ds:itemID="{08CF5312-C8CE-42A4-B96B-D9FCC95FBDB3}">
  <ds:schemaRefs/>
</ds:datastoreItem>
</file>

<file path=customXml/itemProps6.xml><?xml version="1.0" encoding="utf-8"?>
<ds:datastoreItem xmlns:ds="http://schemas.openxmlformats.org/officeDocument/2006/customXml" ds:itemID="{EFCAE600-FA5F-4AE5-B732-F9AB03D51820}">
  <ds:schemaRefs/>
</ds:datastoreItem>
</file>

<file path=customXml/itemProps7.xml><?xml version="1.0" encoding="utf-8"?>
<ds:datastoreItem xmlns:ds="http://schemas.openxmlformats.org/officeDocument/2006/customXml" ds:itemID="{9C85B323-8697-4319-B012-CB7EF0B99A9B}">
  <ds:schemaRefs/>
</ds:datastoreItem>
</file>

<file path=customXml/itemProps8.xml><?xml version="1.0" encoding="utf-8"?>
<ds:datastoreItem xmlns:ds="http://schemas.openxmlformats.org/officeDocument/2006/customXml" ds:itemID="{AA004A45-EFAF-4A9B-8FAF-B6FACA8B75CE}">
  <ds:schemaRefs/>
</ds:datastoreItem>
</file>

<file path=customXml/itemProps9.xml><?xml version="1.0" encoding="utf-8"?>
<ds:datastoreItem xmlns:ds="http://schemas.openxmlformats.org/officeDocument/2006/customXml" ds:itemID="{EB9694BB-221C-4E15-A7C9-203B766638CE}">
  <ds:schemaRefs/>
</ds:datastoreItem>
</file>

<file path=docProps/app.xml><?xml version="1.0" encoding="utf-8"?>
<Properties xmlns="http://schemas.openxmlformats.org/officeDocument/2006/extended-properties" xmlns:vt="http://schemas.openxmlformats.org/officeDocument/2006/docPropsVTypes">
  <Template/>
  <TotalTime>213</TotalTime>
  <Words>623</Words>
  <Application>Microsoft Office PowerPoint</Application>
  <PresentationFormat>On-screen Show (4:3)</PresentationFormat>
  <Paragraphs>69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Wingdings</vt:lpstr>
      <vt:lpstr>Siemens 2013 – 4:3</vt:lpstr>
      <vt:lpstr>Topic 14:   Underwater energy</vt:lpstr>
      <vt:lpstr>Underwater energy</vt:lpstr>
      <vt:lpstr>Underwater energy</vt:lpstr>
      <vt:lpstr>Underwater energy</vt:lpstr>
      <vt:lpstr>Underwater energy</vt:lpstr>
      <vt:lpstr>Underwater energy</vt:lpstr>
      <vt:lpstr>Underwater energy</vt:lpstr>
      <vt:lpstr>Underwater energy</vt:lpstr>
    </vt:vector>
  </TitlesOfParts>
  <Company>SIEMENS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Corporate Design PowerPoint-Templates</dc:title>
  <dc:creator>Racheal Fudge</dc:creator>
  <cp:lastModifiedBy>Axon, Maisie (RC-GB HR)</cp:lastModifiedBy>
  <cp:revision>33</cp:revision>
  <cp:lastPrinted>2012-10-29T09:59:01Z</cp:lastPrinted>
  <dcterms:created xsi:type="dcterms:W3CDTF">2006-04-07T10:01:45Z</dcterms:created>
  <dcterms:modified xsi:type="dcterms:W3CDTF">2021-08-10T12:12:51Z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June 2013</vt:lpwstr>
  </property>
  <property fmtid="{D5CDD505-2E9C-101B-9397-08002B2CF9AE}" pid="4" name="Office version">
    <vt:lpwstr>2007/2010</vt:lpwstr>
  </property>
  <property fmtid="{D5CDD505-2E9C-101B-9397-08002B2CF9AE}" pid="5" name="Release version">
    <vt:lpwstr>2.0.1</vt:lpwstr>
  </property>
  <property fmtid="{D5CDD505-2E9C-101B-9397-08002B2CF9AE}" pid="6" name="MSIP_Label_a59b6cd5-d141-4a33-8bf1-0ca04484304f_Enabled">
    <vt:lpwstr>true</vt:lpwstr>
  </property>
  <property fmtid="{D5CDD505-2E9C-101B-9397-08002B2CF9AE}" pid="7" name="MSIP_Label_a59b6cd5-d141-4a33-8bf1-0ca04484304f_SetDate">
    <vt:lpwstr>2021-08-10T12:12:36Z</vt:lpwstr>
  </property>
  <property fmtid="{D5CDD505-2E9C-101B-9397-08002B2CF9AE}" pid="8" name="MSIP_Label_a59b6cd5-d141-4a33-8bf1-0ca04484304f_Method">
    <vt:lpwstr>Standard</vt:lpwstr>
  </property>
  <property fmtid="{D5CDD505-2E9C-101B-9397-08002B2CF9AE}" pid="9" name="MSIP_Label_a59b6cd5-d141-4a33-8bf1-0ca04484304f_Name">
    <vt:lpwstr>restricted-default</vt:lpwstr>
  </property>
  <property fmtid="{D5CDD505-2E9C-101B-9397-08002B2CF9AE}" pid="10" name="MSIP_Label_a59b6cd5-d141-4a33-8bf1-0ca04484304f_SiteId">
    <vt:lpwstr>38ae3bcd-9579-4fd4-adda-b42e1495d55a</vt:lpwstr>
  </property>
  <property fmtid="{D5CDD505-2E9C-101B-9397-08002B2CF9AE}" pid="11" name="MSIP_Label_a59b6cd5-d141-4a33-8bf1-0ca04484304f_ActionId">
    <vt:lpwstr>a83a62cb-e0bf-476f-9b64-b95dcb8c5738</vt:lpwstr>
  </property>
  <property fmtid="{D5CDD505-2E9C-101B-9397-08002B2CF9AE}" pid="12" name="MSIP_Label_a59b6cd5-d141-4a33-8bf1-0ca04484304f_ContentBits">
    <vt:lpwstr>0</vt:lpwstr>
  </property>
  <property fmtid="{D5CDD505-2E9C-101B-9397-08002B2CF9AE}" pid="13" name="Document_Confidentiality">
    <vt:lpwstr>Restricted</vt:lpwstr>
  </property>
</Properties>
</file>