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23"/>
  </p:sldMasterIdLst>
  <p:notesMasterIdLst>
    <p:notesMasterId r:id="rId36"/>
  </p:notesMasterIdLst>
  <p:handoutMasterIdLst>
    <p:handoutMasterId r:id="rId37"/>
  </p:handoutMasterIdLst>
  <p:sldIdLst>
    <p:sldId id="898" r:id="rId24"/>
    <p:sldId id="933" r:id="rId25"/>
    <p:sldId id="934" r:id="rId26"/>
    <p:sldId id="935" r:id="rId27"/>
    <p:sldId id="936" r:id="rId28"/>
    <p:sldId id="937" r:id="rId29"/>
    <p:sldId id="938" r:id="rId30"/>
    <p:sldId id="939" r:id="rId31"/>
    <p:sldId id="940" r:id="rId32"/>
    <p:sldId id="941" r:id="rId33"/>
    <p:sldId id="942" r:id="rId34"/>
    <p:sldId id="943" r:id="rId35"/>
  </p:sldIdLst>
  <p:sldSz cx="9144000" cy="6858000" type="screen4x3"/>
  <p:notesSz cx="6858000" cy="9947275"/>
  <p:custDataLst>
    <p:custData r:id="rId20"/>
    <p:tags r:id="rId38"/>
  </p:custDataLst>
  <p:defaultTex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FF"/>
    <a:srgbClr val="000000"/>
    <a:srgbClr val="505A64"/>
    <a:srgbClr val="D7D7CD"/>
    <a:srgbClr val="879BAA"/>
    <a:srgbClr val="BECDD7"/>
    <a:srgbClr val="FFB900"/>
    <a:srgbClr val="AF235F"/>
    <a:srgbClr val="55A0B9"/>
    <a:srgbClr val="AAB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0188" autoAdjust="0"/>
    <p:restoredTop sz="98757" autoAdjust="0"/>
  </p:normalViewPr>
  <p:slideViewPr>
    <p:cSldViewPr snapToGrid="0" snapToObjects="1" showGuides="1">
      <p:cViewPr>
        <p:scale>
          <a:sx n="60" d="100"/>
          <a:sy n="60" d="100"/>
        </p:scale>
        <p:origin x="-1872" y="-366"/>
      </p:cViewPr>
      <p:guideLst>
        <p:guide orient="horz" pos="3884"/>
        <p:guide orient="horz" pos="618"/>
        <p:guide orient="horz" pos="2432"/>
        <p:guide orient="horz" pos="2341"/>
        <p:guide orient="horz" pos="890"/>
        <p:guide orient="horz" pos="799"/>
        <p:guide pos="340"/>
        <p:guide pos="158"/>
        <p:guide pos="2880"/>
        <p:guide pos="2971"/>
        <p:guide pos="5511"/>
        <p:guide pos="4604"/>
        <p:guide pos="3787"/>
        <p:guide pos="3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p:scale>
          <a:sx n="90" d="100"/>
          <a:sy n="90" d="100"/>
        </p:scale>
        <p:origin x="-2118" y="2304"/>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3.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11.xml"/><Relationship Id="rId42"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6.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Master" Target="slideMasters/slideMaster1.xml"/><Relationship Id="rId28" Type="http://schemas.openxmlformats.org/officeDocument/2006/relationships/slide" Target="slides/slide5.xml"/><Relationship Id="rId36"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2" name="Rectangle 6"/>
          <p:cNvSpPr>
            <a:spLocks noChangeArrowheads="1"/>
          </p:cNvSpPr>
          <p:nvPr/>
        </p:nvSpPr>
        <p:spPr bwMode="auto">
          <a:xfrm>
            <a:off x="0" y="0"/>
            <a:ext cx="6858000" cy="678890"/>
          </a:xfrm>
          <a:prstGeom prst="rect">
            <a:avLst/>
          </a:prstGeom>
          <a:solidFill>
            <a:srgbClr val="879BAA"/>
          </a:solidFill>
          <a:ln w="9525" algn="ctr">
            <a:noFill/>
            <a:miter lim="800000"/>
            <a:headEnd/>
            <a:tailEnd/>
          </a:ln>
          <a:effectLst/>
        </p:spPr>
        <p:txBody>
          <a:bodyPr wrap="none" lIns="88651" tIns="44326" rIns="88651" bIns="44326" anchor="ctr"/>
          <a:lstStyle/>
          <a:p>
            <a:endParaRPr lang="de-DE"/>
          </a:p>
        </p:txBody>
      </p:sp>
      <p:sp>
        <p:nvSpPr>
          <p:cNvPr id="173058" name="Rectangle 2"/>
          <p:cNvSpPr>
            <a:spLocks noGrp="1" noChangeArrowheads="1"/>
          </p:cNvSpPr>
          <p:nvPr>
            <p:ph type="hdr" sz="quarter"/>
          </p:nvPr>
        </p:nvSpPr>
        <p:spPr bwMode="auto">
          <a:xfrm>
            <a:off x="1" y="0"/>
            <a:ext cx="3139161" cy="536940"/>
          </a:xfrm>
          <a:prstGeom prst="rect">
            <a:avLst/>
          </a:prstGeom>
          <a:noFill/>
          <a:ln w="9525">
            <a:noFill/>
            <a:miter lim="800000"/>
            <a:headEnd/>
            <a:tailEnd/>
          </a:ln>
          <a:effectLst/>
        </p:spPr>
        <p:txBody>
          <a:bodyPr vert="horz" wrap="square" lIns="144019" tIns="144019" rIns="144019" bIns="144019" numCol="1" anchor="t" anchorCtr="0" compatLnSpc="1">
            <a:prstTxWarp prst="textNoShape">
              <a:avLst/>
            </a:prstTxWarp>
          </a:bodyPr>
          <a:lstStyle>
            <a:lvl1pPr defTabSz="914214">
              <a:spcBef>
                <a:spcPct val="0"/>
              </a:spcBef>
              <a:defRPr sz="1200">
                <a:solidFill>
                  <a:schemeClr val="bg1"/>
                </a:solidFill>
                <a:latin typeface="Siemens Sans" pitchFamily="2" charset="0"/>
              </a:defRPr>
            </a:lvl1pPr>
          </a:lstStyle>
          <a:p>
            <a:endParaRPr lang="en-US" dirty="0">
              <a:latin typeface="Arial" pitchFamily="34" charset="0"/>
            </a:endParaRPr>
          </a:p>
        </p:txBody>
      </p:sp>
      <p:sp>
        <p:nvSpPr>
          <p:cNvPr id="173059" name="Rectangle 3"/>
          <p:cNvSpPr>
            <a:spLocks noGrp="1" noChangeArrowheads="1"/>
          </p:cNvSpPr>
          <p:nvPr>
            <p:ph type="dt" sz="quarter" idx="1"/>
          </p:nvPr>
        </p:nvSpPr>
        <p:spPr bwMode="auto">
          <a:xfrm>
            <a:off x="3718840" y="0"/>
            <a:ext cx="3139160" cy="536940"/>
          </a:xfrm>
          <a:prstGeom prst="rect">
            <a:avLst/>
          </a:prstGeom>
          <a:noFill/>
          <a:ln w="9525">
            <a:noFill/>
            <a:miter lim="800000"/>
            <a:headEnd/>
            <a:tailEnd/>
          </a:ln>
          <a:effectLst/>
        </p:spPr>
        <p:txBody>
          <a:bodyPr vert="horz" wrap="square" lIns="144019" tIns="144019" rIns="144019" bIns="144019" numCol="1" anchor="t" anchorCtr="0" compatLnSpc="1">
            <a:prstTxWarp prst="textNoShape">
              <a:avLst/>
            </a:prstTxWarp>
          </a:bodyPr>
          <a:lstStyle>
            <a:lvl1pPr algn="r" defTabSz="914214">
              <a:spcBef>
                <a:spcPct val="0"/>
              </a:spcBef>
              <a:defRPr sz="1200">
                <a:solidFill>
                  <a:schemeClr val="bg1"/>
                </a:solidFill>
                <a:latin typeface="Siemens Sans" pitchFamily="2" charset="0"/>
              </a:defRPr>
            </a:lvl1pPr>
          </a:lstStyle>
          <a:p>
            <a:endParaRPr lang="en-US" dirty="0">
              <a:latin typeface="Arial" pitchFamily="34" charset="0"/>
            </a:endParaRPr>
          </a:p>
        </p:txBody>
      </p:sp>
      <p:sp>
        <p:nvSpPr>
          <p:cNvPr id="173060" name="Rectangle 4"/>
          <p:cNvSpPr>
            <a:spLocks noGrp="1" noChangeArrowheads="1"/>
          </p:cNvSpPr>
          <p:nvPr>
            <p:ph type="ftr" sz="quarter" idx="2"/>
          </p:nvPr>
        </p:nvSpPr>
        <p:spPr bwMode="auto">
          <a:xfrm>
            <a:off x="1" y="9410335"/>
            <a:ext cx="3139161" cy="536940"/>
          </a:xfrm>
          <a:prstGeom prst="rect">
            <a:avLst/>
          </a:prstGeom>
          <a:noFill/>
          <a:ln w="9525">
            <a:noFill/>
            <a:miter lim="800000"/>
            <a:headEnd/>
            <a:tailEnd/>
          </a:ln>
          <a:effectLst/>
        </p:spPr>
        <p:txBody>
          <a:bodyPr vert="horz" wrap="square" lIns="144019" tIns="144019" rIns="144019" bIns="144019" numCol="1" anchor="b" anchorCtr="0" compatLnSpc="1">
            <a:prstTxWarp prst="textNoShape">
              <a:avLst/>
            </a:prstTxWarp>
          </a:bodyPr>
          <a:lstStyle>
            <a:lvl1pPr defTabSz="914214">
              <a:spcBef>
                <a:spcPct val="0"/>
              </a:spcBef>
              <a:defRPr sz="1200">
                <a:solidFill>
                  <a:schemeClr val="tx1"/>
                </a:solidFill>
                <a:latin typeface="Siemens Sans" pitchFamily="2" charset="0"/>
              </a:defRPr>
            </a:lvl1pPr>
          </a:lstStyle>
          <a:p>
            <a:endParaRPr lang="en-US" dirty="0">
              <a:latin typeface="Arial" pitchFamily="34" charset="0"/>
            </a:endParaRPr>
          </a:p>
        </p:txBody>
      </p:sp>
      <p:sp>
        <p:nvSpPr>
          <p:cNvPr id="173061" name="Rectangle 5"/>
          <p:cNvSpPr>
            <a:spLocks noGrp="1" noChangeArrowheads="1"/>
          </p:cNvSpPr>
          <p:nvPr>
            <p:ph type="sldNum" sz="quarter" idx="3"/>
          </p:nvPr>
        </p:nvSpPr>
        <p:spPr bwMode="auto">
          <a:xfrm>
            <a:off x="3718840" y="9410335"/>
            <a:ext cx="3139160" cy="536940"/>
          </a:xfrm>
          <a:prstGeom prst="rect">
            <a:avLst/>
          </a:prstGeom>
          <a:noFill/>
          <a:ln w="9525">
            <a:noFill/>
            <a:miter lim="800000"/>
            <a:headEnd/>
            <a:tailEnd/>
          </a:ln>
          <a:effectLst/>
        </p:spPr>
        <p:txBody>
          <a:bodyPr vert="horz" wrap="square" lIns="144019" tIns="144019" rIns="144019" bIns="144019" numCol="1" anchor="b" anchorCtr="0" compatLnSpc="1">
            <a:prstTxWarp prst="textNoShape">
              <a:avLst/>
            </a:prstTxWarp>
          </a:bodyPr>
          <a:lstStyle>
            <a:lvl1pPr algn="r" defTabSz="914214">
              <a:spcBef>
                <a:spcPct val="0"/>
              </a:spcBef>
              <a:defRPr sz="1200">
                <a:solidFill>
                  <a:schemeClr val="tx1"/>
                </a:solidFill>
                <a:latin typeface="Siemens Sans" pitchFamily="2" charset="0"/>
              </a:defRPr>
            </a:lvl1pPr>
          </a:lstStyle>
          <a:p>
            <a:r>
              <a:rPr lang="de-DE" dirty="0">
                <a:latin typeface="Arial" pitchFamily="34" charset="0"/>
              </a:rPr>
              <a:t>Handzettel </a:t>
            </a:r>
            <a:fld id="{BFC713D8-7968-482B-A79F-9C586FE5053A}" type="slidenum">
              <a:rPr lang="de-DE">
                <a:latin typeface="Arial" pitchFamily="34" charset="0"/>
              </a:rPr>
              <a:pPr/>
              <a:t>‹#›</a:t>
            </a:fld>
            <a:endParaRPr lang="de-DE" dirty="0">
              <a:latin typeface="Arial" pitchFamily="34" charset="0"/>
            </a:endParaRPr>
          </a:p>
        </p:txBody>
      </p:sp>
    </p:spTree>
    <p:extLst>
      <p:ext uri="{BB962C8B-B14F-4D97-AF65-F5344CB8AC3E}">
        <p14:creationId xmlns:p14="http://schemas.microsoft.com/office/powerpoint/2010/main" val="23718505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139161" cy="536940"/>
          </a:xfrm>
          <a:prstGeom prst="rect">
            <a:avLst/>
          </a:prstGeom>
          <a:noFill/>
          <a:ln w="9525">
            <a:noFill/>
            <a:miter lim="800000"/>
            <a:headEnd/>
            <a:tailEnd/>
          </a:ln>
          <a:effectLst/>
        </p:spPr>
        <p:txBody>
          <a:bodyPr vert="horz" wrap="square" lIns="144019" tIns="144019" rIns="144019" bIns="144019" numCol="1" anchor="t" anchorCtr="0" compatLnSpc="1">
            <a:prstTxWarp prst="textNoShape">
              <a:avLst/>
            </a:prstTxWarp>
          </a:bodyPr>
          <a:lstStyle>
            <a:lvl1pPr defTabSz="914214">
              <a:spcBef>
                <a:spcPct val="0"/>
              </a:spcBef>
              <a:defRPr sz="1200">
                <a:solidFill>
                  <a:schemeClr val="tx1"/>
                </a:solidFill>
                <a:latin typeface="Arial" pitchFamily="34" charset="0"/>
              </a:defRPr>
            </a:lvl1pPr>
          </a:lstStyle>
          <a:p>
            <a:endParaRPr lang="en-US" dirty="0"/>
          </a:p>
        </p:txBody>
      </p:sp>
      <p:sp>
        <p:nvSpPr>
          <p:cNvPr id="77827" name="Rectangle 3"/>
          <p:cNvSpPr>
            <a:spLocks noGrp="1" noChangeArrowheads="1"/>
          </p:cNvSpPr>
          <p:nvPr>
            <p:ph type="dt" idx="1"/>
          </p:nvPr>
        </p:nvSpPr>
        <p:spPr bwMode="auto">
          <a:xfrm>
            <a:off x="3718840" y="0"/>
            <a:ext cx="3137627" cy="536940"/>
          </a:xfrm>
          <a:prstGeom prst="rect">
            <a:avLst/>
          </a:prstGeom>
          <a:noFill/>
          <a:ln w="9525">
            <a:noFill/>
            <a:miter lim="800000"/>
            <a:headEnd/>
            <a:tailEnd/>
          </a:ln>
          <a:effectLst/>
        </p:spPr>
        <p:txBody>
          <a:bodyPr vert="horz" wrap="square" lIns="144019" tIns="144019" rIns="144019" bIns="144019" numCol="1" anchor="t" anchorCtr="0" compatLnSpc="1">
            <a:prstTxWarp prst="textNoShape">
              <a:avLst/>
            </a:prstTxWarp>
          </a:bodyPr>
          <a:lstStyle>
            <a:lvl1pPr algn="r" defTabSz="914214">
              <a:spcBef>
                <a:spcPct val="0"/>
              </a:spcBef>
              <a:defRPr sz="1200">
                <a:solidFill>
                  <a:schemeClr val="tx1"/>
                </a:solidFill>
                <a:latin typeface="Arial" pitchFamily="34" charset="0"/>
              </a:defRPr>
            </a:lvl1pPr>
          </a:lstStyle>
          <a:p>
            <a:endParaRPr lang="en-US" dirty="0"/>
          </a:p>
        </p:txBody>
      </p:sp>
      <p:sp>
        <p:nvSpPr>
          <p:cNvPr id="77828"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230032" y="4687424"/>
            <a:ext cx="6397937" cy="443746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77830" name="Rectangle 6"/>
          <p:cNvSpPr>
            <a:spLocks noGrp="1" noChangeArrowheads="1"/>
          </p:cNvSpPr>
          <p:nvPr>
            <p:ph type="ftr" sz="quarter" idx="4"/>
          </p:nvPr>
        </p:nvSpPr>
        <p:spPr bwMode="auto">
          <a:xfrm>
            <a:off x="1" y="9410335"/>
            <a:ext cx="3139161" cy="535396"/>
          </a:xfrm>
          <a:prstGeom prst="rect">
            <a:avLst/>
          </a:prstGeom>
          <a:noFill/>
          <a:ln w="9525">
            <a:noFill/>
            <a:miter lim="800000"/>
            <a:headEnd/>
            <a:tailEnd/>
          </a:ln>
          <a:effectLst/>
        </p:spPr>
        <p:txBody>
          <a:bodyPr vert="horz" wrap="square" lIns="144019" tIns="144019" rIns="144019" bIns="144019" numCol="1" anchor="b" anchorCtr="0" compatLnSpc="1">
            <a:prstTxWarp prst="textNoShape">
              <a:avLst/>
            </a:prstTxWarp>
          </a:bodyPr>
          <a:lstStyle>
            <a:lvl1pPr defTabSz="914214">
              <a:spcBef>
                <a:spcPct val="0"/>
              </a:spcBef>
              <a:defRPr sz="1200">
                <a:solidFill>
                  <a:schemeClr val="tx1"/>
                </a:solidFill>
                <a:latin typeface="Arial" pitchFamily="34" charset="0"/>
              </a:defRPr>
            </a:lvl1pPr>
          </a:lstStyle>
          <a:p>
            <a:endParaRPr lang="en-US" dirty="0"/>
          </a:p>
        </p:txBody>
      </p:sp>
      <p:sp>
        <p:nvSpPr>
          <p:cNvPr id="77831" name="Rectangle 7"/>
          <p:cNvSpPr>
            <a:spLocks noGrp="1" noChangeArrowheads="1"/>
          </p:cNvSpPr>
          <p:nvPr>
            <p:ph type="sldNum" sz="quarter" idx="5"/>
          </p:nvPr>
        </p:nvSpPr>
        <p:spPr bwMode="auto">
          <a:xfrm>
            <a:off x="3718840" y="9410335"/>
            <a:ext cx="3137627" cy="535396"/>
          </a:xfrm>
          <a:prstGeom prst="rect">
            <a:avLst/>
          </a:prstGeom>
          <a:noFill/>
          <a:ln w="9525">
            <a:noFill/>
            <a:miter lim="800000"/>
            <a:headEnd/>
            <a:tailEnd/>
          </a:ln>
          <a:effectLst/>
        </p:spPr>
        <p:txBody>
          <a:bodyPr vert="horz" wrap="square" lIns="144019" tIns="144019" rIns="144019" bIns="144019" numCol="1" anchor="b" anchorCtr="0" compatLnSpc="1">
            <a:prstTxWarp prst="textNoShape">
              <a:avLst/>
            </a:prstTxWarp>
          </a:bodyPr>
          <a:lstStyle>
            <a:lvl1pPr algn="r" defTabSz="914214">
              <a:spcBef>
                <a:spcPct val="0"/>
              </a:spcBef>
              <a:defRPr sz="1200">
                <a:solidFill>
                  <a:schemeClr val="tx1"/>
                </a:solidFill>
                <a:latin typeface="Siemens Sans" pitchFamily="2" charset="0"/>
              </a:defRPr>
            </a:lvl1pPr>
          </a:lstStyle>
          <a:p>
            <a:r>
              <a:rPr lang="de-DE" dirty="0" smtClean="0">
                <a:latin typeface="Arial" pitchFamily="34" charset="0"/>
              </a:rPr>
              <a:t>Notizen </a:t>
            </a:r>
            <a:fld id="{AD141568-5488-4AC9-B82D-9F5CE1225E2A}" type="slidenum">
              <a:rPr lang="de-DE" smtClean="0">
                <a:latin typeface="Arial" pitchFamily="34" charset="0"/>
              </a:rPr>
              <a:pPr/>
              <a:t>‹#›</a:t>
            </a:fld>
            <a:endParaRPr lang="de-DE" dirty="0">
              <a:latin typeface="Arial" pitchFamily="34" charset="0"/>
            </a:endParaRPr>
          </a:p>
        </p:txBody>
      </p:sp>
    </p:spTree>
    <p:extLst>
      <p:ext uri="{BB962C8B-B14F-4D97-AF65-F5344CB8AC3E}">
        <p14:creationId xmlns:p14="http://schemas.microsoft.com/office/powerpoint/2010/main" val="383421924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rchive.org/details/Oh_Mr.Porter_193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noFill/>
        </p:spPr>
      </p:sp>
      <p:sp>
        <p:nvSpPr>
          <p:cNvPr id="73731" name="Rectangle 3"/>
          <p:cNvSpPr>
            <a:spLocks noGrp="1" noChangeArrowheads="1"/>
          </p:cNvSpPr>
          <p:nvPr>
            <p:ph type="body" idx="1"/>
          </p:nvPr>
        </p:nvSpPr>
        <p:spPr/>
        <p:txBody>
          <a:bodyPr/>
          <a:lstStyle/>
          <a:p>
            <a:endParaRPr lang="en-US" dirty="0" smtClean="0"/>
          </a:p>
        </p:txBody>
      </p:sp>
      <p:sp>
        <p:nvSpPr>
          <p:cNvPr id="2" name="Slide Number Placeholder 1"/>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1</a:t>
            </a:fld>
            <a:endParaRPr lang="de-DE"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dirty="0" err="1" smtClean="0"/>
              <a:t>RailBAM</a:t>
            </a:r>
            <a:r>
              <a:rPr lang="en-GB" dirty="0" smtClean="0"/>
              <a:t> (Rail</a:t>
            </a:r>
            <a:r>
              <a:rPr lang="en-GB" baseline="0" dirty="0" smtClean="0"/>
              <a:t> Bearing Acoustic Monitor) systems listens to the sound of the wheel bearings are making on a passing train and compares this to the sound made by a train with sound bearings.</a:t>
            </a:r>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10</a:t>
            </a:fld>
            <a:endParaRPr lang="de-DE" dirty="0">
              <a:latin typeface="Arial" pitchFamily="34" charset="0"/>
            </a:endParaRPr>
          </a:p>
        </p:txBody>
      </p:sp>
    </p:spTree>
    <p:extLst>
      <p:ext uri="{BB962C8B-B14F-4D97-AF65-F5344CB8AC3E}">
        <p14:creationId xmlns:p14="http://schemas.microsoft.com/office/powerpoint/2010/main" val="4162956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Wheel</a:t>
            </a:r>
            <a:r>
              <a:rPr lang="en-GB" baseline="0" dirty="0" smtClean="0"/>
              <a:t> sets and bearings are amongst the most expensive parts of the train.</a:t>
            </a:r>
          </a:p>
          <a:p>
            <a:endParaRPr lang="en-GB" baseline="0" dirty="0" smtClean="0"/>
          </a:p>
          <a:p>
            <a:r>
              <a:rPr lang="en-GB" baseline="0" dirty="0" smtClean="0"/>
              <a:t>The bearings mustn’t be allowed to become worn out, but replacing them unnecessarily is expensive.</a:t>
            </a:r>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11</a:t>
            </a:fld>
            <a:endParaRPr lang="de-DE" dirty="0">
              <a:latin typeface="Arial" pitchFamily="34" charset="0"/>
            </a:endParaRPr>
          </a:p>
        </p:txBody>
      </p:sp>
    </p:spTree>
    <p:extLst>
      <p:ext uri="{BB962C8B-B14F-4D97-AF65-F5344CB8AC3E}">
        <p14:creationId xmlns:p14="http://schemas.microsoft.com/office/powerpoint/2010/main" val="447833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r>
              <a:rPr lang="de-DE" smtClean="0">
                <a:latin typeface="Arial" pitchFamily="34" charset="0"/>
              </a:rPr>
              <a:t>Page </a:t>
            </a:r>
            <a:fld id="{AD141568-5488-4AC9-B82D-9F5CE1225E2A}" type="slidenum">
              <a:rPr lang="de-DE" smtClean="0">
                <a:latin typeface="Arial" pitchFamily="34" charset="0"/>
              </a:rPr>
              <a:pPr/>
              <a:t>12</a:t>
            </a:fld>
            <a:endParaRPr lang="de-DE" dirty="0">
              <a:latin typeface="Arial" pitchFamily="34" charset="0"/>
            </a:endParaRPr>
          </a:p>
        </p:txBody>
      </p:sp>
    </p:spTree>
    <p:extLst>
      <p:ext uri="{BB962C8B-B14F-4D97-AF65-F5344CB8AC3E}">
        <p14:creationId xmlns:p14="http://schemas.microsoft.com/office/powerpoint/2010/main" val="125482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2</a:t>
            </a:fld>
            <a:endParaRPr lang="de-DE" dirty="0">
              <a:latin typeface="Arial" pitchFamily="34" charset="0"/>
            </a:endParaRPr>
          </a:p>
        </p:txBody>
      </p:sp>
    </p:spTree>
    <p:extLst>
      <p:ext uri="{BB962C8B-B14F-4D97-AF65-F5344CB8AC3E}">
        <p14:creationId xmlns:p14="http://schemas.microsoft.com/office/powerpoint/2010/main" val="4217128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students to discuss why these might happen and draw out that mechanical failure might be a cause of the first two, but that increasing maintenance will cause the third.</a:t>
            </a:r>
          </a:p>
          <a:p>
            <a:endParaRPr lang="en-GB" dirty="0"/>
          </a:p>
          <a:p>
            <a:r>
              <a:rPr lang="en-GB" dirty="0" smtClean="0"/>
              <a:t>Ask students to explore and present ideas in response to three questions:</a:t>
            </a:r>
          </a:p>
          <a:p>
            <a:pPr marL="221628" indent="-221628">
              <a:buAutoNum type="arabicParenR"/>
            </a:pPr>
            <a:r>
              <a:rPr lang="en-GB" dirty="0" smtClean="0"/>
              <a:t>What happens if a bearing failure is not caught in time?</a:t>
            </a:r>
          </a:p>
          <a:p>
            <a:pPr marL="221628" indent="-221628">
              <a:buAutoNum type="arabicParenR"/>
            </a:pPr>
            <a:r>
              <a:rPr lang="en-GB" dirty="0" smtClean="0"/>
              <a:t>What happens if bearings are replaced too often?</a:t>
            </a:r>
          </a:p>
          <a:p>
            <a:pPr marL="221628" indent="-221628">
              <a:buAutoNum type="arabicParenR"/>
            </a:pPr>
            <a:r>
              <a:rPr lang="en-GB" dirty="0" smtClean="0"/>
              <a:t>How might you tell if a bearing was stating to wear out?</a:t>
            </a:r>
          </a:p>
          <a:p>
            <a:pPr marL="221628" indent="-221628">
              <a:buAutoNum type="arabicParenR"/>
            </a:pPr>
            <a:endParaRPr lang="en-GB" dirty="0"/>
          </a:p>
          <a:p>
            <a:r>
              <a:rPr lang="en-GB" dirty="0" smtClean="0"/>
              <a:t>Draw out the following points:</a:t>
            </a:r>
          </a:p>
          <a:p>
            <a:pPr marL="221628" indent="-221628">
              <a:buAutoNum type="alphaLcParenR"/>
            </a:pPr>
            <a:r>
              <a:rPr lang="en-GB" dirty="0" smtClean="0"/>
              <a:t>Bearing failure is critical; it causes train failure which is expensive, disruptive and dangerous</a:t>
            </a:r>
          </a:p>
          <a:p>
            <a:pPr marL="221628" indent="-221628">
              <a:buAutoNum type="alphaLcParenR"/>
            </a:pPr>
            <a:r>
              <a:rPr lang="en-GB" dirty="0" smtClean="0"/>
              <a:t>Bearing replacement is expensive; it is important to manage costs by avoiding taking trains out of service and spending unnecessarily on maintenance.</a:t>
            </a:r>
          </a:p>
          <a:p>
            <a:pPr marL="221628" indent="-221628">
              <a:buAutoNum type="alphaLcParenR"/>
            </a:pPr>
            <a:r>
              <a:rPr lang="en-GB" dirty="0" smtClean="0"/>
              <a:t>The noise made by a bearing changes as it wears out.</a:t>
            </a:r>
          </a:p>
          <a:p>
            <a:endParaRPr lang="en-GB" dirty="0"/>
          </a:p>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3</a:t>
            </a:fld>
            <a:endParaRPr lang="de-DE" dirty="0">
              <a:latin typeface="Arial" pitchFamily="34" charset="0"/>
            </a:endParaRPr>
          </a:p>
        </p:txBody>
      </p:sp>
    </p:spTree>
    <p:extLst>
      <p:ext uri="{BB962C8B-B14F-4D97-AF65-F5344CB8AC3E}">
        <p14:creationId xmlns:p14="http://schemas.microsoft.com/office/powerpoint/2010/main" val="86022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Until 1970s, wheels on trains in Britain</a:t>
            </a:r>
            <a:r>
              <a:rPr lang="en-GB" baseline="0" dirty="0" smtClean="0"/>
              <a:t> were checked by striking them with a hammer.   A cracked wheel makes a different note.</a:t>
            </a:r>
          </a:p>
          <a:p>
            <a:endParaRPr lang="en-GB" baseline="0" dirty="0" smtClean="0"/>
          </a:p>
          <a:p>
            <a:r>
              <a:rPr lang="en-GB" dirty="0" smtClean="0"/>
              <a:t>Show students first 2 minutes of “</a:t>
            </a:r>
            <a:r>
              <a:rPr lang="en-GB" b="1" i="1" dirty="0" smtClean="0"/>
              <a:t>Oh Mr Porter</a:t>
            </a:r>
            <a:r>
              <a:rPr lang="en-GB" dirty="0" smtClean="0"/>
              <a:t>”, a 1937 film in which Will Hay (initially) plays the part of a wheel tapper – </a:t>
            </a:r>
            <a:r>
              <a:rPr lang="en-GB" dirty="0" smtClean="0">
                <a:hlinkClick r:id="rId3"/>
              </a:rPr>
              <a:t>http://archive.org/details/Oh_Mr.Porter_1937</a:t>
            </a:r>
            <a:endParaRPr lang="en-GB" dirty="0" smtClean="0"/>
          </a:p>
          <a:p>
            <a:endParaRPr lang="en-GB" dirty="0" smtClean="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4</a:t>
            </a:fld>
            <a:endParaRPr lang="de-DE" dirty="0">
              <a:latin typeface="Arial" pitchFamily="34" charset="0"/>
            </a:endParaRPr>
          </a:p>
        </p:txBody>
      </p:sp>
    </p:spTree>
    <p:extLst>
      <p:ext uri="{BB962C8B-B14F-4D97-AF65-F5344CB8AC3E}">
        <p14:creationId xmlns:p14="http://schemas.microsoft.com/office/powerpoint/2010/main" val="204201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an older style</a:t>
            </a:r>
            <a:r>
              <a:rPr lang="en-GB" baseline="0" dirty="0" smtClean="0"/>
              <a:t> plain bearing, which needs to be packed with grease and checked regularly.</a:t>
            </a:r>
          </a:p>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5</a:t>
            </a:fld>
            <a:endParaRPr lang="de-DE" dirty="0">
              <a:latin typeface="Arial" pitchFamily="34" charset="0"/>
            </a:endParaRPr>
          </a:p>
        </p:txBody>
      </p:sp>
    </p:spTree>
    <p:extLst>
      <p:ext uri="{BB962C8B-B14F-4D97-AF65-F5344CB8AC3E}">
        <p14:creationId xmlns:p14="http://schemas.microsoft.com/office/powerpoint/2010/main" val="807897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are modern roller bearings.  The wheel axle runs through the centre.  These need less maintenance than plain bearings but will wear out over a period of time.</a:t>
            </a:r>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6</a:t>
            </a:fld>
            <a:endParaRPr lang="de-DE" dirty="0">
              <a:latin typeface="Arial" pitchFamily="34" charset="0"/>
            </a:endParaRPr>
          </a:p>
        </p:txBody>
      </p:sp>
    </p:spTree>
    <p:extLst>
      <p:ext uri="{BB962C8B-B14F-4D97-AF65-F5344CB8AC3E}">
        <p14:creationId xmlns:p14="http://schemas.microsoft.com/office/powerpoint/2010/main" val="339964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accident</a:t>
            </a:r>
            <a:r>
              <a:rPr lang="en-GB" baseline="0" dirty="0" smtClean="0"/>
              <a:t> at Newton Abbot in 1997 was caused by bearing failure.   Six people were injured.</a:t>
            </a:r>
          </a:p>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7</a:t>
            </a:fld>
            <a:endParaRPr lang="de-DE" dirty="0">
              <a:latin typeface="Arial" pitchFamily="34" charset="0"/>
            </a:endParaRPr>
          </a:p>
        </p:txBody>
      </p:sp>
    </p:spTree>
    <p:extLst>
      <p:ext uri="{BB962C8B-B14F-4D97-AF65-F5344CB8AC3E}">
        <p14:creationId xmlns:p14="http://schemas.microsoft.com/office/powerpoint/2010/main" val="126181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bearing on</a:t>
            </a:r>
            <a:r>
              <a:rPr lang="en-GB" baseline="0" dirty="0" smtClean="0"/>
              <a:t> a high speed train failed, causing the train to become unstable and leave the rails.</a:t>
            </a:r>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8</a:t>
            </a:fld>
            <a:endParaRPr lang="de-DE" dirty="0">
              <a:latin typeface="Arial" pitchFamily="34" charset="0"/>
            </a:endParaRPr>
          </a:p>
        </p:txBody>
      </p:sp>
    </p:spTree>
    <p:extLst>
      <p:ext uri="{BB962C8B-B14F-4D97-AF65-F5344CB8AC3E}">
        <p14:creationId xmlns:p14="http://schemas.microsoft.com/office/powerpoint/2010/main" val="3162768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 students with Resource Sheets and ask them to work out how the </a:t>
            </a:r>
            <a:r>
              <a:rPr lang="en-GB" dirty="0" err="1"/>
              <a:t>RailBAM</a:t>
            </a:r>
            <a:r>
              <a:rPr lang="en-GB" dirty="0"/>
              <a:t> systems works.  Ask them to identify key points and summarise on a flipchart sheets.</a:t>
            </a:r>
          </a:p>
          <a:p>
            <a:endParaRPr lang="en-GB" dirty="0"/>
          </a:p>
          <a:p>
            <a:r>
              <a:rPr lang="en-GB" dirty="0"/>
              <a:t>Take feedback and draw out the following points:</a:t>
            </a:r>
          </a:p>
          <a:p>
            <a:pPr marL="221628" indent="-221628">
              <a:buAutoNum type="alphaLcParenR"/>
            </a:pPr>
            <a:r>
              <a:rPr lang="en-GB" dirty="0"/>
              <a:t>Bearings functioning properly make a certain sound when running</a:t>
            </a:r>
          </a:p>
          <a:p>
            <a:pPr marL="221628" indent="-221628">
              <a:buAutoNum type="alphaLcParenR"/>
            </a:pPr>
            <a:r>
              <a:rPr lang="en-GB" dirty="0"/>
              <a:t>If the bearings are worn, the sound is different</a:t>
            </a:r>
          </a:p>
          <a:p>
            <a:pPr marL="221628" indent="-221628">
              <a:buAutoNum type="alphaLcParenR"/>
            </a:pPr>
            <a:r>
              <a:rPr lang="en-GB" dirty="0"/>
              <a:t>The </a:t>
            </a:r>
            <a:r>
              <a:rPr lang="en-GB" dirty="0" err="1"/>
              <a:t>RailBAM</a:t>
            </a:r>
            <a:r>
              <a:rPr lang="en-GB" dirty="0"/>
              <a:t> system records the sound made by passing trains and compares it with the sound of a train with bearings in a good working order.  If there is a difference the system notes this and issues a warning</a:t>
            </a:r>
          </a:p>
          <a:p>
            <a:pPr marL="221628" indent="-221628">
              <a:buAutoNum type="alphaLcParenR"/>
            </a:pPr>
            <a:r>
              <a:rPr lang="en-GB" dirty="0"/>
              <a:t>The train can then be withdrawn from service for maintenance.</a:t>
            </a:r>
          </a:p>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9</a:t>
            </a:fld>
            <a:endParaRPr lang="de-DE" dirty="0">
              <a:latin typeface="Arial" pitchFamily="34" charset="0"/>
            </a:endParaRPr>
          </a:p>
        </p:txBody>
      </p:sp>
    </p:spTree>
    <p:extLst>
      <p:ext uri="{BB962C8B-B14F-4D97-AF65-F5344CB8AC3E}">
        <p14:creationId xmlns:p14="http://schemas.microsoft.com/office/powerpoint/2010/main" val="29337878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customXml" Target="../../customXml/item5.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wmf"/><Relationship Id="rId4" Type="http://schemas.openxmlformats.org/officeDocument/2006/relationships/tags" Target="../tags/tag31.xml"/><Relationship Id="rId9"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customXml" Target="../../customXml/item17.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customXml" Target="../../customXml/item6.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customXml" Target="../../customXml/item8.xml"/><Relationship Id="rId5" Type="http://schemas.openxmlformats.org/officeDocument/2006/relationships/slideMaster" Target="../slideMasters/slideMaster1.xml"/><Relationship Id="rId4" Type="http://schemas.openxmlformats.org/officeDocument/2006/relationships/tags" Target="../tags/tag8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customXml" Target="../../customXml/item3.xml"/><Relationship Id="rId5" Type="http://schemas.openxmlformats.org/officeDocument/2006/relationships/slideMaster" Target="../slideMasters/slideMaster1.xml"/><Relationship Id="rId4" Type="http://schemas.openxmlformats.org/officeDocument/2006/relationships/tags" Target="../tags/tag9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customXml" Target="../../customXml/item16.xml"/><Relationship Id="rId6" Type="http://schemas.openxmlformats.org/officeDocument/2006/relationships/slideMaster" Target="../slideMasters/slideMaster1.xml"/><Relationship Id="rId5" Type="http://schemas.openxmlformats.org/officeDocument/2006/relationships/tags" Target="../tags/tag94.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customXml" Target="../../customXml/item2.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customXml" Target="../../customXml/item4.xml"/><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customXml" Target="../../customXml/item10.xml"/><Relationship Id="rId5" Type="http://schemas.openxmlformats.org/officeDocument/2006/relationships/slideMaster" Target="../slideMasters/slideMaster1.xml"/><Relationship Id="rId4" Type="http://schemas.openxmlformats.org/officeDocument/2006/relationships/tags" Target="../tags/tag10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customXml" Target="../../customXml/item12.xml"/><Relationship Id="rId6" Type="http://schemas.openxmlformats.org/officeDocument/2006/relationships/slideMaster" Target="../slideMasters/slideMaster1.xml"/><Relationship Id="rId5" Type="http://schemas.openxmlformats.org/officeDocument/2006/relationships/tags" Target="../tags/tag108.xml"/><Relationship Id="rId4" Type="http://schemas.openxmlformats.org/officeDocument/2006/relationships/tags" Target="../tags/tag10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customXml" Target="../../customXml/item7.xml"/><Relationship Id="rId6" Type="http://schemas.openxmlformats.org/officeDocument/2006/relationships/slideMaster" Target="../slideMasters/slideMaster1.xml"/><Relationship Id="rId5" Type="http://schemas.openxmlformats.org/officeDocument/2006/relationships/tags" Target="../tags/tag112.xml"/><Relationship Id="rId4" Type="http://schemas.openxmlformats.org/officeDocument/2006/relationships/tags" Target="../tags/tag11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1.wmf"/><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3.jpeg"/><Relationship Id="rId2" Type="http://schemas.openxmlformats.org/officeDocument/2006/relationships/tags" Target="../tags/tag35.xml"/><Relationship Id="rId1" Type="http://schemas.openxmlformats.org/officeDocument/2006/relationships/customXml" Target="../../customXml/item22.xml"/><Relationship Id="rId6" Type="http://schemas.openxmlformats.org/officeDocument/2006/relationships/tags" Target="../tags/tag39.xml"/><Relationship Id="rId11" Type="http://schemas.openxmlformats.org/officeDocument/2006/relationships/slideMaster" Target="../slideMasters/slideMaster1.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customXml" Target="../../customXml/item11.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image" Target="../media/image1.wmf"/><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3.jpeg"/><Relationship Id="rId2" Type="http://schemas.openxmlformats.org/officeDocument/2006/relationships/tags" Target="../tags/tag44.xml"/><Relationship Id="rId1" Type="http://schemas.openxmlformats.org/officeDocument/2006/relationships/customXml" Target="../../customXml/item18.xml"/><Relationship Id="rId6" Type="http://schemas.openxmlformats.org/officeDocument/2006/relationships/tags" Target="../tags/tag48.xml"/><Relationship Id="rId11" Type="http://schemas.openxmlformats.org/officeDocument/2006/relationships/slideMaster" Target="../slideMasters/slideMaster1.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1.wmf"/><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3.jpeg"/><Relationship Id="rId2" Type="http://schemas.openxmlformats.org/officeDocument/2006/relationships/tags" Target="../tags/tag53.xml"/><Relationship Id="rId1" Type="http://schemas.openxmlformats.org/officeDocument/2006/relationships/customXml" Target="../../customXml/item1.xml"/><Relationship Id="rId6" Type="http://schemas.openxmlformats.org/officeDocument/2006/relationships/tags" Target="../tags/tag57.xml"/><Relationship Id="rId11" Type="http://schemas.openxmlformats.org/officeDocument/2006/relationships/slideMaster" Target="../slideMasters/slideMaster1.xml"/><Relationship Id="rId5" Type="http://schemas.openxmlformats.org/officeDocument/2006/relationships/tags" Target="../tags/tag56.xml"/><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3.xml"/><Relationship Id="rId7"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customXml" Target="../../customXml/item13.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8.xml"/><Relationship Id="rId7"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customXml" Target="../../customXml/item9.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73.xml"/><Relationship Id="rId7"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customXml" Target="../../customXml/item19.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customXml" Target="../../customXml/item15.xml"/><Relationship Id="rId5" Type="http://schemas.openxmlformats.org/officeDocument/2006/relationships/slideMaster" Target="../slideMasters/slideMaster1.xml"/><Relationship Id="rId4" Type="http://schemas.openxmlformats.org/officeDocument/2006/relationships/tags" Target="../tags/tag7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customXml" Target="../../customXml/item2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big bar down)" type="title" preserve="1">
  <p:cSld name="Title (big bar down)">
    <p:spTree>
      <p:nvGrpSpPr>
        <p:cNvPr id="1" name=""/>
        <p:cNvGrpSpPr/>
        <p:nvPr/>
      </p:nvGrpSpPr>
      <p:grpSpPr>
        <a:xfrm>
          <a:off x="0" y="0"/>
          <a:ext cx="0" cy="0"/>
          <a:chOff x="0" y="0"/>
          <a:chExt cx="0" cy="0"/>
        </a:xfrm>
      </p:grpSpPr>
      <p:pic>
        <p:nvPicPr>
          <p:cNvPr id="3" name="Picture 2" descr="SchemesOfWork_Header_KS4_PPT.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231" y="-132289"/>
            <a:ext cx="9162232" cy="4281379"/>
          </a:xfrm>
          <a:prstGeom prst="rect">
            <a:avLst/>
          </a:prstGeom>
        </p:spPr>
      </p:pic>
      <p:sp>
        <p:nvSpPr>
          <p:cNvPr id="57350" name="cdtRectangle 115 Id57350"/>
          <p:cNvSpPr>
            <a:spLocks noGrp="1" noChangeArrowheads="1"/>
          </p:cNvSpPr>
          <p:nvPr>
            <p:ph type="ctrTitle"/>
            <p:custDataLst>
              <p:tags r:id="rId2"/>
            </p:custDataLst>
          </p:nvPr>
        </p:nvSpPr>
        <p:spPr bwMode="gray">
          <a:xfrm>
            <a:off x="250825" y="4149090"/>
            <a:ext cx="8893175" cy="1485567"/>
          </a:xfrm>
          <a:solidFill>
            <a:srgbClr val="AF235F"/>
          </a:solidFill>
        </p:spPr>
        <p:txBody>
          <a:bodyPr wrap="square" lIns="270000" tIns="144000" rIns="396000" bIns="108000" anchor="t">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57351" name="cdtRectangle 116 Id57351"/>
          <p:cNvSpPr>
            <a:spLocks noGrp="1" noChangeArrowheads="1"/>
          </p:cNvSpPr>
          <p:nvPr>
            <p:ph type="subTitle" idx="1"/>
            <p:custDataLst>
              <p:tags r:id="rId3"/>
            </p:custDataLst>
          </p:nvPr>
        </p:nvSpPr>
        <p:spPr bwMode="gray">
          <a:xfrm>
            <a:off x="250825" y="3756008"/>
            <a:ext cx="8893175" cy="393082"/>
          </a:xfrm>
          <a:solidFill>
            <a:srgbClr val="233746">
              <a:alpha val="65000"/>
            </a:srgbClr>
          </a:solidFill>
        </p:spPr>
        <p:txBody>
          <a:bodyPr wrap="square" lIns="270000" tIns="18000" rIns="396000" bIns="36000" anchor="b">
            <a:noAutofit/>
          </a:bodyPr>
          <a:lstStyle>
            <a:lvl1pPr marL="0" marR="0" indent="0" algn="l" defTabSz="914400" rtl="0" eaLnBrk="1" fontAlgn="base" latinLnBrk="0" hangingPunct="1">
              <a:lnSpc>
                <a:spcPct val="110000"/>
              </a:lnSpc>
              <a:spcBef>
                <a:spcPct val="0"/>
              </a:spcBef>
              <a:spcAft>
                <a:spcPct val="0"/>
              </a:spcAft>
              <a:buClr>
                <a:schemeClr val="accent1"/>
              </a:buClr>
              <a:buSzTx/>
              <a:buFont typeface="Arial" pitchFamily="34" charset="0"/>
              <a:buNone/>
              <a:tabLst/>
              <a:defRPr sz="2000" smtClean="0">
                <a:solidFill>
                  <a:schemeClr val="bg1"/>
                </a:solidFill>
                <a:latin typeface="Arial" pitchFamily="34" charset="0"/>
              </a:defRPr>
            </a:lvl1pPr>
          </a:lstStyle>
          <a:p>
            <a:r>
              <a:rPr lang="en-US" smtClean="0"/>
              <a:t>Formatvorlage des Untertitelmasters durch Klicken bearbeiten</a:t>
            </a:r>
            <a:endParaRPr lang="en-US" dirty="0" smtClean="0"/>
          </a:p>
        </p:txBody>
      </p:sp>
      <p:pic>
        <p:nvPicPr>
          <p:cNvPr id="11" name="cdtPicture 10 Id11" descr="SIE_Logo_Layer_Petrol_RGB_A3_76mm.wmf"/>
          <p:cNvPicPr>
            <a:picLocks noChangeAspect="1"/>
          </p:cNvPicPr>
          <p:nvPr userDrawn="1">
            <p:custDataLst>
              <p:tags r:id="rId4"/>
            </p:custDataLst>
          </p:nvPr>
        </p:nvPicPr>
        <p:blipFill>
          <a:blip r:embed="rId10"/>
          <a:stretch>
            <a:fillRect/>
          </a:stretch>
        </p:blipFill>
        <p:spPr>
          <a:xfrm>
            <a:off x="539750" y="0"/>
            <a:ext cx="1728000" cy="967833"/>
          </a:xfrm>
          <a:prstGeom prst="rect">
            <a:avLst/>
          </a:prstGeom>
        </p:spPr>
      </p:pic>
      <p:sp>
        <p:nvSpPr>
          <p:cNvPr id="10" name="cdtText Box 133 Id10"/>
          <p:cNvSpPr txBox="1">
            <a:spLocks noChangeArrowheads="1"/>
          </p:cNvSpPr>
          <p:nvPr userDrawn="1">
            <p:custDataLst>
              <p:tags r:id="rId5"/>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AF235F"/>
                </a:solidFill>
              </a:rPr>
              <a:t>Restricted © Siemens AG 2013 All rights reserved.</a:t>
            </a:r>
            <a:endParaRPr lang="en-US" sz="1000" b="1" dirty="0">
              <a:solidFill>
                <a:srgbClr val="AF235F"/>
              </a:solidFill>
            </a:endParaRPr>
          </a:p>
        </p:txBody>
      </p:sp>
      <p:sp>
        <p:nvSpPr>
          <p:cNvPr id="2" name="cdtText Box 133 Id2"/>
          <p:cNvSpPr txBox="1">
            <a:spLocks noChangeArrowheads="1"/>
          </p:cNvSpPr>
          <p:nvPr userDrawn="1">
            <p:custDataLst>
              <p:tags r:id="rId6"/>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dirty="0" err="1" smtClean="0">
                <a:solidFill>
                  <a:srgbClr val="000000"/>
                </a:solidFill>
              </a:rPr>
              <a:t>siemens.co.uk</a:t>
            </a:r>
            <a:r>
              <a:rPr lang="en-US" sz="1000" b="1" dirty="0" smtClean="0">
                <a:solidFill>
                  <a:srgbClr val="000000"/>
                </a:solidFill>
              </a:rPr>
              <a:t>/education</a:t>
            </a:r>
            <a:endParaRPr lang="en-US" sz="1000" b="1" dirty="0">
              <a:solidFill>
                <a:srgbClr val="000000"/>
              </a:solidFill>
            </a:endParaRPr>
          </a:p>
        </p:txBody>
      </p:sp>
      <p:sp>
        <p:nvSpPr>
          <p:cNvPr id="15" name="cdtText Box 101 Id15"/>
          <p:cNvSpPr txBox="1">
            <a:spLocks noChangeArrowheads="1"/>
          </p:cNvSpPr>
          <p:nvPr userDrawn="1">
            <p:custDataLst>
              <p:tags r:id="rId7"/>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Tree>
    <p:custDataLst>
      <p:custData r:id="rId1"/>
    </p:custData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8881533"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1" y="1412875"/>
            <a:ext cx="8208963"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custData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object (small)" type="obj" preserve="1">
  <p:cSld name="One object (small)">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8932333"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5"/>
            <a:ext cx="676910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custData r:id="rId1"/>
    </p:custData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s" type="twoObj" preserve="1">
  <p:cSld name="Two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a:noFill/>
          <a:ln w="9525">
            <a:noFill/>
            <a:miter lim="800000"/>
            <a:headEnd/>
            <a:tailEnd/>
          </a:ln>
        </p:spPr>
        <p:txBody>
          <a:bodyPr vert="horz" wrap="square" lIns="5400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half" idx="1"/>
            <p:custDataLst>
              <p:tags r:id="rId3"/>
            </p:custDataLst>
          </p:nvPr>
        </p:nvSpPr>
        <p:spPr>
          <a:xfrm>
            <a:off x="539750" y="1412875"/>
            <a:ext cx="403225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lang="de-DE" noProof="0" dirty="0" smtClean="0">
                <a:solidFill>
                  <a:schemeClr val="tx1"/>
                </a:solidFill>
              </a:defRPr>
            </a:lvl2pPr>
            <a:lvl3pPr>
              <a:defRPr lang="de-DE" noProof="0" dirty="0" smtClean="0"/>
            </a:lvl3pPr>
            <a:lvl4pPr>
              <a:defRPr lang="de-DE" noProof="0" dirty="0" smtClean="0">
                <a:solidFill>
                  <a:schemeClr val="tx1"/>
                </a:solidFill>
              </a:defRPr>
            </a:lvl4pPr>
            <a:lvl5pPr>
              <a:defRPr lang="de-DE" noProof="0" dirty="0">
                <a:solidFill>
                  <a:schemeClr val="tx1"/>
                </a:solidFill>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cdtContent Placeholder 3 Id4"/>
          <p:cNvSpPr>
            <a:spLocks noGrp="1"/>
          </p:cNvSpPr>
          <p:nvPr>
            <p:ph sz="half" idx="2"/>
            <p:custDataLst>
              <p:tags r:id="rId4"/>
            </p:custDataLst>
          </p:nvPr>
        </p:nvSpPr>
        <p:spPr>
          <a:xfrm>
            <a:off x="4716463" y="1412875"/>
            <a:ext cx="403225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noProof="0" dirty="0" smtClean="0">
                <a:solidFill>
                  <a:schemeClr val="tx1"/>
                </a:solidFill>
              </a:defRPr>
            </a:lvl2pPr>
            <a:lvl3pPr>
              <a:defRPr lang="de-DE" noProof="0" dirty="0" smtClean="0">
                <a:solidFill>
                  <a:schemeClr val="tx1"/>
                </a:solidFill>
              </a:defRPr>
            </a:lvl3pPr>
            <a:lvl4pPr>
              <a:defRPr lang="de-DE" noProof="0" dirty="0" smtClean="0">
                <a:solidFill>
                  <a:schemeClr val="tx1"/>
                </a:solidFill>
              </a:defRPr>
            </a:lvl4pPr>
            <a:lvl5pPr>
              <a:defRPr lang="de-DE" noProof="0" dirty="0">
                <a:solidFill>
                  <a:schemeClr val="tx1"/>
                </a:solidFill>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custDataLst>
      <p:custData r:id="rId1"/>
    </p:custDataLst>
    <p:extLst>
      <p:ext uri="{BB962C8B-B14F-4D97-AF65-F5344CB8AC3E}">
        <p14:creationId xmlns:p14="http://schemas.microsoft.com/office/powerpoint/2010/main" val="66143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rows" preserve="1" userDrawn="1">
  <p:cSld name="Two row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6"/>
            <a:ext cx="8208963"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dtContent Placeholder 12 Id13"/>
          <p:cNvSpPr>
            <a:spLocks noGrp="1"/>
          </p:cNvSpPr>
          <p:nvPr>
            <p:ph sz="quarter" idx="13"/>
            <p:custDataLst>
              <p:tags r:id="rId4"/>
            </p:custDataLst>
          </p:nvPr>
        </p:nvSpPr>
        <p:spPr>
          <a:xfrm>
            <a:off x="539750" y="3860800"/>
            <a:ext cx="8208963"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custData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preserve="1" userDrawn="1">
  <p:cSld name="Three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5"/>
            <a:ext cx="259200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dtContent Placeholder 12 Id13"/>
          <p:cNvSpPr>
            <a:spLocks noGrp="1"/>
          </p:cNvSpPr>
          <p:nvPr>
            <p:ph sz="quarter" idx="13"/>
            <p:custDataLst>
              <p:tags r:id="rId4"/>
            </p:custDataLst>
          </p:nvPr>
        </p:nvSpPr>
        <p:spPr>
          <a:xfrm>
            <a:off x="3276000" y="1412875"/>
            <a:ext cx="2735862"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dtContent Placeholder 11 Id12"/>
          <p:cNvSpPr>
            <a:spLocks noGrp="1"/>
          </p:cNvSpPr>
          <p:nvPr>
            <p:ph sz="quarter" idx="14"/>
            <p:custDataLst>
              <p:tags r:id="rId5"/>
            </p:custDataLst>
          </p:nvPr>
        </p:nvSpPr>
        <p:spPr>
          <a:xfrm>
            <a:off x="6156325" y="1412875"/>
            <a:ext cx="2592388"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custData r:id="rId1"/>
    </p:custData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objects" type="fourObj" preserve="1">
  <p:cSld name="Four objects">
    <p:spTree>
      <p:nvGrpSpPr>
        <p:cNvPr id="1" name=""/>
        <p:cNvGrpSpPr/>
        <p:nvPr/>
      </p:nvGrpSpPr>
      <p:grpSpPr>
        <a:xfrm>
          <a:off x="0" y="0"/>
          <a:ext cx="0" cy="0"/>
          <a:chOff x="0" y="0"/>
          <a:chExt cx="0" cy="0"/>
        </a:xfrm>
      </p:grpSpPr>
      <p:sp>
        <p:nvSpPr>
          <p:cNvPr id="2" name="cdtTitle 1 Id2"/>
          <p:cNvSpPr>
            <a:spLocks noGrp="1"/>
          </p:cNvSpPr>
          <p:nvPr>
            <p:ph type="title" sz="quarter"/>
            <p:custDataLst>
              <p:tags r:id="rId2"/>
            </p:custDataLst>
          </p:nvPr>
        </p:nvSpPr>
        <p:spPr>
          <a:xfrm>
            <a:off x="0" y="0"/>
            <a:ext cx="9144000" cy="1268413"/>
          </a:xfrm>
          <a:noFill/>
          <a:ln w="9525">
            <a:noFill/>
            <a:miter lim="800000"/>
            <a:headEnd/>
            <a:tailEnd/>
          </a:ln>
        </p:spPr>
        <p:txBody>
          <a:bodyPr vert="horz" wrap="square" lIns="5400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quarter" idx="1"/>
            <p:custDataLst>
              <p:tags r:id="rId3"/>
            </p:custDataLst>
          </p:nvPr>
        </p:nvSpPr>
        <p:spPr>
          <a:xfrm>
            <a:off x="539750" y="1412876"/>
            <a:ext cx="4032250"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lang="de-DE" noProof="0" dirty="0" smtClean="0">
                <a:solidFill>
                  <a:schemeClr val="tx1"/>
                </a:solidFill>
              </a:defRPr>
            </a:lvl2pPr>
            <a:lvl3pPr>
              <a:defRPr lang="de-DE" noProof="0" dirty="0" smtClean="0">
                <a:solidFill>
                  <a:schemeClr val="tx1"/>
                </a:solidFill>
              </a:defRPr>
            </a:lvl3pPr>
            <a:lvl4pPr>
              <a:defRPr lang="de-DE" noProof="0" dirty="0" smtClean="0">
                <a:solidFill>
                  <a:schemeClr val="tx1"/>
                </a:solidFill>
              </a:defRPr>
            </a:lvl4pPr>
            <a:lvl5pPr>
              <a:defRPr lang="de-DE" noProof="0" dirty="0">
                <a:solidFill>
                  <a:schemeClr val="tx1"/>
                </a:solidFill>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cdtContent Placeholder 3 Id4"/>
          <p:cNvSpPr>
            <a:spLocks noGrp="1"/>
          </p:cNvSpPr>
          <p:nvPr>
            <p:ph sz="quarter" idx="2"/>
            <p:custDataLst>
              <p:tags r:id="rId4"/>
            </p:custDataLst>
          </p:nvPr>
        </p:nvSpPr>
        <p:spPr>
          <a:xfrm>
            <a:off x="4716463" y="1412875"/>
            <a:ext cx="4032250"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kumimoji="0" lang="de-DE" sz="1800" b="0" i="0" u="none" strike="noStrike" kern="0" cap="none" spc="0" normalizeH="0" baseline="0" noProof="0" dirty="0" smtClean="0">
                <a:ln>
                  <a:noFill/>
                </a:ln>
                <a:solidFill>
                  <a:schemeClr val="tx1"/>
                </a:solidFill>
                <a:effectLst/>
                <a:uLnTx/>
                <a:uFillTx/>
              </a:defRPr>
            </a:lvl2pPr>
            <a:lvl3pPr>
              <a:defRPr kumimoji="0" lang="de-DE" sz="1800" b="0" i="0" u="none" strike="noStrike" kern="0" cap="none" spc="0" normalizeH="0" baseline="0" noProof="0" dirty="0" smtClean="0">
                <a:ln>
                  <a:noFill/>
                </a:ln>
                <a:solidFill>
                  <a:schemeClr val="tx1"/>
                </a:solidFill>
                <a:effectLst/>
                <a:uLnTx/>
                <a:uFillTx/>
              </a:defRPr>
            </a:lvl3pPr>
            <a:lvl4pPr>
              <a:defRPr kumimoji="0" lang="de-DE" sz="1800" b="0" i="0" u="none" strike="noStrike" kern="0" cap="none" spc="0" normalizeH="0" baseline="0" noProof="0" dirty="0" smtClean="0">
                <a:ln>
                  <a:noFill/>
                </a:ln>
                <a:solidFill>
                  <a:schemeClr val="tx1"/>
                </a:solidFill>
                <a:effectLst/>
                <a:uLnTx/>
                <a:uFillTx/>
              </a:defRPr>
            </a:lvl4pPr>
            <a:lvl5pPr>
              <a:defRPr kumimoji="0" lang="de-DE" sz="1800" b="0" i="0" u="none" strike="noStrike" kern="0" cap="none" spc="0" normalizeH="0" baseline="0" noProof="0" dirty="0">
                <a:ln>
                  <a:noFill/>
                </a:ln>
                <a:solidFill>
                  <a:schemeClr val="tx1"/>
                </a:solidFill>
                <a:effectLst/>
                <a:uLnTx/>
                <a:uFillTx/>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 name="cdtContent Placeholder 4 Id5"/>
          <p:cNvSpPr>
            <a:spLocks noGrp="1"/>
          </p:cNvSpPr>
          <p:nvPr>
            <p:ph sz="quarter" idx="3"/>
            <p:custDataLst>
              <p:tags r:id="rId5"/>
            </p:custDataLst>
          </p:nvPr>
        </p:nvSpPr>
        <p:spPr>
          <a:xfrm>
            <a:off x="539750" y="3860800"/>
            <a:ext cx="4032250"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kumimoji="0" lang="de-DE" sz="1800" b="0" i="0" u="none" strike="noStrike" kern="0" cap="none" spc="0" normalizeH="0" baseline="0" noProof="0" dirty="0" smtClean="0">
                <a:ln>
                  <a:noFill/>
                </a:ln>
                <a:solidFill>
                  <a:schemeClr val="tx1"/>
                </a:solidFill>
                <a:effectLst/>
                <a:uLnTx/>
                <a:uFillTx/>
              </a:defRPr>
            </a:lvl2pPr>
            <a:lvl3pPr>
              <a:defRPr kumimoji="0" lang="de-DE" sz="1800" b="0" i="0" u="none" strike="noStrike" kern="0" cap="none" spc="0" normalizeH="0" baseline="0" noProof="0" dirty="0" smtClean="0">
                <a:ln>
                  <a:noFill/>
                </a:ln>
                <a:solidFill>
                  <a:schemeClr val="tx1"/>
                </a:solidFill>
                <a:effectLst/>
                <a:uLnTx/>
                <a:uFillTx/>
              </a:defRPr>
            </a:lvl3pPr>
            <a:lvl4pPr>
              <a:defRPr kumimoji="0" lang="de-DE" sz="1800" b="0" i="0" u="none" strike="noStrike" kern="0" cap="none" spc="0" normalizeH="0" baseline="0" noProof="0" dirty="0" smtClean="0">
                <a:ln>
                  <a:noFill/>
                </a:ln>
                <a:solidFill>
                  <a:schemeClr val="tx1"/>
                </a:solidFill>
                <a:effectLst/>
                <a:uLnTx/>
                <a:uFillTx/>
              </a:defRPr>
            </a:lvl4pPr>
            <a:lvl5pPr>
              <a:defRPr kumimoji="0" lang="de-DE" sz="1800" b="0" i="0" u="none" strike="noStrike" kern="0" cap="none" spc="0" normalizeH="0" baseline="0" noProof="0" dirty="0">
                <a:ln>
                  <a:noFill/>
                </a:ln>
                <a:solidFill>
                  <a:schemeClr val="tx1"/>
                </a:solidFill>
                <a:effectLst/>
                <a:uLnTx/>
                <a:uFillTx/>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cdtContent Placeholder 5 Id6"/>
          <p:cNvSpPr>
            <a:spLocks noGrp="1"/>
          </p:cNvSpPr>
          <p:nvPr>
            <p:ph sz="quarter" idx="4"/>
            <p:custDataLst>
              <p:tags r:id="rId6"/>
            </p:custDataLst>
          </p:nvPr>
        </p:nvSpPr>
        <p:spPr>
          <a:xfrm>
            <a:off x="4716463" y="3860800"/>
            <a:ext cx="4032250"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kumimoji="0" lang="de-DE" sz="1800" b="0" i="0" u="none" strike="noStrike" kern="0" cap="none" spc="0" normalizeH="0" baseline="0" noProof="0" dirty="0" smtClean="0">
                <a:ln>
                  <a:noFill/>
                </a:ln>
                <a:solidFill>
                  <a:schemeClr val="tx1"/>
                </a:solidFill>
                <a:effectLst/>
                <a:uLnTx/>
                <a:uFillTx/>
              </a:defRPr>
            </a:lvl2pPr>
            <a:lvl3pPr>
              <a:defRPr kumimoji="0" lang="de-DE" sz="1800" b="0" i="0" u="none" strike="noStrike" kern="0" cap="none" spc="0" normalizeH="0" baseline="0" noProof="0" dirty="0" smtClean="0">
                <a:ln>
                  <a:noFill/>
                </a:ln>
                <a:solidFill>
                  <a:schemeClr val="tx1"/>
                </a:solidFill>
                <a:effectLst/>
                <a:uLnTx/>
                <a:uFillTx/>
              </a:defRPr>
            </a:lvl3pPr>
            <a:lvl4pPr>
              <a:defRPr kumimoji="0" lang="de-DE" sz="1800" b="0" i="0" u="none" strike="noStrike" kern="0" cap="none" spc="0" normalizeH="0" baseline="0" noProof="0" dirty="0" smtClean="0">
                <a:ln>
                  <a:noFill/>
                </a:ln>
                <a:solidFill>
                  <a:schemeClr val="tx1"/>
                </a:solidFill>
                <a:effectLst/>
                <a:uLnTx/>
                <a:uFillTx/>
              </a:defRPr>
            </a:lvl4pPr>
            <a:lvl5pPr>
              <a:defRPr kumimoji="0" lang="de-DE" sz="1800" b="0" i="0" u="none" strike="noStrike" kern="0" cap="none" spc="0" normalizeH="0" baseline="0" noProof="0" dirty="0">
                <a:ln>
                  <a:noFill/>
                </a:ln>
                <a:solidFill>
                  <a:schemeClr val="tx1"/>
                </a:solidFill>
                <a:effectLst/>
                <a:uLnTx/>
                <a:uFillTx/>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custDataLst>
      <p:custData r:id="rId1"/>
    </p:custDataLst>
    <p:extLst>
      <p:ext uri="{BB962C8B-B14F-4D97-AF65-F5344CB8AC3E}">
        <p14:creationId xmlns:p14="http://schemas.microsoft.com/office/powerpoint/2010/main" val="3351069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ree Content + Navigation" preserve="1" userDrawn="1">
  <p:cSld name="Free Content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4" name="cdtTextplatzhalter 13 Id4"/>
          <p:cNvSpPr>
            <a:spLocks noGrp="1"/>
          </p:cNvSpPr>
          <p:nvPr>
            <p:ph type="body" sz="quarter" idx="13" hasCustomPrompt="1"/>
            <p:custDataLst>
              <p:tags r:id="rId3"/>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object (small) + Navigation" preserve="1" userDrawn="1">
  <p:cSld name="One object (small)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5"/>
            <a:ext cx="676910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dtTextplatzhalter 13 Id5"/>
          <p:cNvSpPr>
            <a:spLocks noGrp="1"/>
          </p:cNvSpPr>
          <p:nvPr>
            <p:ph type="body" sz="quarter" idx="13" hasCustomPrompt="1"/>
            <p:custDataLst>
              <p:tags r:id="rId4"/>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 Navigation" preserve="1" userDrawn="1">
  <p:cSld name="Two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5"/>
            <a:ext cx="3309936"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dtContent Placeholder 12 Id13"/>
          <p:cNvSpPr>
            <a:spLocks noGrp="1"/>
          </p:cNvSpPr>
          <p:nvPr>
            <p:ph sz="quarter" idx="13"/>
            <p:custDataLst>
              <p:tags r:id="rId4"/>
            </p:custDataLst>
          </p:nvPr>
        </p:nvSpPr>
        <p:spPr>
          <a:xfrm>
            <a:off x="3994149" y="1412875"/>
            <a:ext cx="3314701"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dtTextplatzhalter 13 Id7"/>
          <p:cNvSpPr>
            <a:spLocks noGrp="1"/>
          </p:cNvSpPr>
          <p:nvPr>
            <p:ph type="body" sz="quarter" idx="14" hasCustomPrompt="1"/>
            <p:custDataLst>
              <p:tags r:id="rId5"/>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rows + Navigation" preserve="1" userDrawn="1">
  <p:cSld name="Two row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6"/>
            <a:ext cx="6769100"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dtContent Placeholder 12 Id13"/>
          <p:cNvSpPr>
            <a:spLocks noGrp="1"/>
          </p:cNvSpPr>
          <p:nvPr>
            <p:ph sz="quarter" idx="13"/>
            <p:custDataLst>
              <p:tags r:id="rId4"/>
            </p:custDataLst>
          </p:nvPr>
        </p:nvSpPr>
        <p:spPr>
          <a:xfrm>
            <a:off x="539750" y="3860800"/>
            <a:ext cx="6769100"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dtTextplatzhalter 13 Id7"/>
          <p:cNvSpPr>
            <a:spLocks noGrp="1"/>
          </p:cNvSpPr>
          <p:nvPr>
            <p:ph type="body" sz="quarter" idx="14" hasCustomPrompt="1"/>
            <p:custDataLst>
              <p:tags r:id="rId5"/>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big bar up)" type="title" preserve="1">
  <p:cSld name="Title (big bar up)">
    <p:spTree>
      <p:nvGrpSpPr>
        <p:cNvPr id="1" name=""/>
        <p:cNvGrpSpPr/>
        <p:nvPr/>
      </p:nvGrpSpPr>
      <p:grpSpPr>
        <a:xfrm>
          <a:off x="0" y="0"/>
          <a:ext cx="0" cy="0"/>
          <a:chOff x="0" y="0"/>
          <a:chExt cx="0" cy="0"/>
        </a:xfrm>
      </p:grpSpPr>
      <p:sp>
        <p:nvSpPr>
          <p:cNvPr id="9" name="cdtRectangle 15 Id9"/>
          <p:cNvSpPr>
            <a:spLocks noChangeArrowheads="1"/>
          </p:cNvSpPr>
          <p:nvPr userDrawn="1">
            <p:custDataLst>
              <p:tags r:id="rId2"/>
            </p:custDataLst>
          </p:nvPr>
        </p:nvSpPr>
        <p:spPr bwMode="auto">
          <a:xfrm>
            <a:off x="0" y="0"/>
            <a:ext cx="9144000" cy="5157216"/>
          </a:xfrm>
          <a:prstGeom prst="rect">
            <a:avLst/>
          </a:prstGeom>
          <a:solidFill>
            <a:srgbClr val="D7D7CD"/>
          </a:solidFill>
          <a:ln w="9525">
            <a:noFill/>
            <a:miter lim="800000"/>
            <a:headEnd/>
            <a:tailEnd/>
          </a:ln>
          <a:effectLst/>
        </p:spPr>
        <p:txBody>
          <a:bodyPr wrap="none" anchor="ctr">
            <a:noAutofit/>
          </a:bodyPr>
          <a:lstStyle/>
          <a:p>
            <a:endParaRPr lang="en-US"/>
          </a:p>
        </p:txBody>
      </p:sp>
      <p:sp>
        <p:nvSpPr>
          <p:cNvPr id="12" name="cdtRectangle 1 Id12"/>
          <p:cNvSpPr/>
          <p:nvPr userDrawn="1">
            <p:custDataLst>
              <p:tags r:id="rId3"/>
            </p:custDataLst>
          </p:nvPr>
        </p:nvSpPr>
        <p:spPr bwMode="auto">
          <a:xfrm>
            <a:off x="0" y="0"/>
            <a:ext cx="9144000" cy="5157216"/>
          </a:xfrm>
          <a:prstGeom prst="rect">
            <a:avLst/>
          </a:prstGeom>
          <a:solidFill>
            <a:srgbClr val="FFFFFF">
              <a:alpha val="0"/>
            </a:srgb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smtClean="0">
              <a:solidFill>
                <a:schemeClr val="tx1"/>
              </a:solidFill>
            </a:endParaRPr>
          </a:p>
        </p:txBody>
      </p:sp>
      <p:pic>
        <p:nvPicPr>
          <p:cNvPr id="13" name="cdtPicture 13 Id14" descr="Image_Titel.jpg"/>
          <p:cNvPicPr>
            <a:picLocks noChangeAspect="1"/>
          </p:cNvPicPr>
          <p:nvPr userDrawn="1">
            <p:custDataLst>
              <p:tags r:id="rId4"/>
            </p:custDataLst>
          </p:nvPr>
        </p:nvPicPr>
        <p:blipFill>
          <a:blip r:embed="rId12"/>
          <a:srcRect b="24722"/>
          <a:stretch>
            <a:fillRect/>
          </a:stretch>
        </p:blipFill>
        <p:spPr bwMode="ltGray">
          <a:xfrm>
            <a:off x="0" y="0"/>
            <a:ext cx="9144000" cy="5157216"/>
          </a:xfrm>
          <a:prstGeom prst="rect">
            <a:avLst/>
          </a:prstGeom>
        </p:spPr>
      </p:pic>
      <p:sp>
        <p:nvSpPr>
          <p:cNvPr id="57350" name="cdtRectangle 115 Id57350"/>
          <p:cNvSpPr>
            <a:spLocks noGrp="1" noChangeArrowheads="1"/>
          </p:cNvSpPr>
          <p:nvPr>
            <p:ph type="ctrTitle"/>
            <p:custDataLst>
              <p:tags r:id="rId5"/>
            </p:custDataLst>
          </p:nvPr>
        </p:nvSpPr>
        <p:spPr bwMode="gray">
          <a:xfrm>
            <a:off x="250825" y="3671649"/>
            <a:ext cx="8893175" cy="1485567"/>
          </a:xfrm>
          <a:solidFill>
            <a:srgbClr val="233746">
              <a:alpha val="65000"/>
            </a:srgbClr>
          </a:solidFill>
        </p:spPr>
        <p:txBody>
          <a:bodyPr wrap="square" lIns="270000" tIns="144000" rIns="396000" bIns="108000" anchor="b" anchorCtr="0">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57351" name="cdtRectangle 116 Id57351"/>
          <p:cNvSpPr>
            <a:spLocks noGrp="1" noChangeArrowheads="1"/>
          </p:cNvSpPr>
          <p:nvPr>
            <p:ph type="subTitle" idx="1"/>
            <p:custDataLst>
              <p:tags r:id="rId6"/>
            </p:custDataLst>
          </p:nvPr>
        </p:nvSpPr>
        <p:spPr bwMode="gray">
          <a:xfrm>
            <a:off x="250825" y="5157216"/>
            <a:ext cx="8893175" cy="393082"/>
          </a:xfrm>
          <a:solidFill>
            <a:srgbClr val="879BAA"/>
          </a:solidFill>
        </p:spPr>
        <p:txBody>
          <a:bodyPr wrap="square" lIns="270000" tIns="18000" rIns="396000" bIns="36000" anchor="t" anchorCtr="0">
            <a:noAutofit/>
          </a:bodyPr>
          <a:lstStyle>
            <a:lvl1pPr marL="0" marR="0" indent="0" algn="l" defTabSz="914400" rtl="0" eaLnBrk="1" fontAlgn="base" latinLnBrk="0" hangingPunct="1">
              <a:lnSpc>
                <a:spcPct val="110000"/>
              </a:lnSpc>
              <a:spcBef>
                <a:spcPct val="0"/>
              </a:spcBef>
              <a:spcAft>
                <a:spcPct val="0"/>
              </a:spcAft>
              <a:buClr>
                <a:schemeClr val="accent1"/>
              </a:buClr>
              <a:buSzTx/>
              <a:buFont typeface="Arial" pitchFamily="34" charset="0"/>
              <a:buNone/>
              <a:tabLst/>
              <a:defRPr sz="2000" smtClean="0">
                <a:solidFill>
                  <a:schemeClr val="bg1"/>
                </a:solidFill>
                <a:latin typeface="Arial" pitchFamily="34" charset="0"/>
              </a:defRPr>
            </a:lvl1pPr>
          </a:lstStyle>
          <a:p>
            <a:r>
              <a:rPr lang="en-US" smtClean="0"/>
              <a:t>Formatvorlage des Untertitelmasters durch Klicken bearbeiten</a:t>
            </a:r>
            <a:endParaRPr lang="en-US" dirty="0" smtClean="0"/>
          </a:p>
        </p:txBody>
      </p:sp>
      <p:pic>
        <p:nvPicPr>
          <p:cNvPr id="11" name="cdtPicture 10 Id11" descr="SIE_Logo_Layer_Petrol_RGB_A3_76mm.wmf"/>
          <p:cNvPicPr>
            <a:picLocks noChangeAspect="1"/>
          </p:cNvPicPr>
          <p:nvPr userDrawn="1">
            <p:custDataLst>
              <p:tags r:id="rId7"/>
            </p:custDataLst>
          </p:nvPr>
        </p:nvPicPr>
        <p:blipFill>
          <a:blip r:embed="rId13"/>
          <a:stretch>
            <a:fillRect/>
          </a:stretch>
        </p:blipFill>
        <p:spPr>
          <a:xfrm>
            <a:off x="539750" y="0"/>
            <a:ext cx="1728000" cy="967833"/>
          </a:xfrm>
          <a:prstGeom prst="rect">
            <a:avLst/>
          </a:prstGeom>
        </p:spPr>
      </p:pic>
      <p:sp>
        <p:nvSpPr>
          <p:cNvPr id="16" name="cdtText Box 101 Id16"/>
          <p:cNvSpPr txBox="1">
            <a:spLocks noChangeArrowheads="1"/>
          </p:cNvSpPr>
          <p:nvPr userDrawn="1">
            <p:custDataLst>
              <p:tags r:id="rId8"/>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10" name="cdtText Box 133 Id10"/>
          <p:cNvSpPr txBox="1">
            <a:spLocks noChangeArrowheads="1"/>
          </p:cNvSpPr>
          <p:nvPr userDrawn="1">
            <p:custDataLst>
              <p:tags r:id="rId9"/>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879BAA"/>
                </a:solidFill>
              </a:rPr>
              <a:t>Restricted © Siemens AG 20XX All rights reserved.</a:t>
            </a:r>
            <a:endParaRPr lang="en-US" sz="1000" b="1" dirty="0">
              <a:solidFill>
                <a:srgbClr val="879BAA"/>
              </a:solidFill>
            </a:endParaRPr>
          </a:p>
        </p:txBody>
      </p:sp>
      <p:sp>
        <p:nvSpPr>
          <p:cNvPr id="15" name="cdtText Box 133 Id15"/>
          <p:cNvSpPr txBox="1">
            <a:spLocks noChangeArrowheads="1"/>
          </p:cNvSpPr>
          <p:nvPr userDrawn="1">
            <p:custDataLst>
              <p:tags r:id="rId10"/>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smtClean="0">
                <a:solidFill>
                  <a:srgbClr val="000000"/>
                </a:solidFill>
              </a:rPr>
              <a:t>siemens.com/answers</a:t>
            </a:r>
            <a:endParaRPr lang="en-US" sz="1000" b="1" dirty="0">
              <a:solidFill>
                <a:srgbClr val="000000"/>
              </a:solidFill>
            </a:endParaRPr>
          </a:p>
        </p:txBody>
      </p:sp>
    </p:spTree>
    <p:custDataLst>
      <p:custData r:id="rId1"/>
    </p:custData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objects + Navigation" preserve="1" userDrawn="1">
  <p:cSld name="Four object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6"/>
            <a:ext cx="3309936"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dtContent Placeholder 12 Id13"/>
          <p:cNvSpPr>
            <a:spLocks noGrp="1"/>
          </p:cNvSpPr>
          <p:nvPr>
            <p:ph sz="quarter" idx="13"/>
            <p:custDataLst>
              <p:tags r:id="rId4"/>
            </p:custDataLst>
          </p:nvPr>
        </p:nvSpPr>
        <p:spPr>
          <a:xfrm>
            <a:off x="3994150" y="1412876"/>
            <a:ext cx="3314700"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dtContent Placeholder 11 Id12"/>
          <p:cNvSpPr>
            <a:spLocks noGrp="1"/>
          </p:cNvSpPr>
          <p:nvPr>
            <p:ph sz="quarter" idx="14"/>
            <p:custDataLst>
              <p:tags r:id="rId5"/>
            </p:custDataLst>
          </p:nvPr>
        </p:nvSpPr>
        <p:spPr>
          <a:xfrm>
            <a:off x="539750" y="3860800"/>
            <a:ext cx="3309936"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dtContent Placeholder 14 Id15"/>
          <p:cNvSpPr>
            <a:spLocks noGrp="1"/>
          </p:cNvSpPr>
          <p:nvPr>
            <p:ph sz="quarter" idx="15"/>
            <p:custDataLst>
              <p:tags r:id="rId6"/>
            </p:custDataLst>
          </p:nvPr>
        </p:nvSpPr>
        <p:spPr>
          <a:xfrm>
            <a:off x="3994149" y="3860800"/>
            <a:ext cx="3314701"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dtTextplatzhalter 13 Id9"/>
          <p:cNvSpPr>
            <a:spLocks noGrp="1"/>
          </p:cNvSpPr>
          <p:nvPr>
            <p:ph type="body" sz="quarter" idx="16" hasCustomPrompt="1"/>
            <p:custDataLst>
              <p:tags r:id="rId7"/>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fullscreen (big bar down)" type="title" preserve="1">
  <p:cSld name="Title fullscreen (big bar down)">
    <p:spTree>
      <p:nvGrpSpPr>
        <p:cNvPr id="1" name=""/>
        <p:cNvGrpSpPr/>
        <p:nvPr/>
      </p:nvGrpSpPr>
      <p:grpSpPr>
        <a:xfrm>
          <a:off x="0" y="0"/>
          <a:ext cx="0" cy="0"/>
          <a:chOff x="0" y="0"/>
          <a:chExt cx="0" cy="0"/>
        </a:xfrm>
      </p:grpSpPr>
      <p:sp>
        <p:nvSpPr>
          <p:cNvPr id="9" name="cdtRectangle 15 Id9"/>
          <p:cNvSpPr>
            <a:spLocks noChangeArrowheads="1"/>
          </p:cNvSpPr>
          <p:nvPr userDrawn="1">
            <p:custDataLst>
              <p:tags r:id="rId2"/>
            </p:custDataLst>
          </p:nvPr>
        </p:nvSpPr>
        <p:spPr bwMode="auto">
          <a:xfrm>
            <a:off x="0" y="0"/>
            <a:ext cx="9144000" cy="6858000"/>
          </a:xfrm>
          <a:prstGeom prst="rect">
            <a:avLst/>
          </a:prstGeom>
          <a:solidFill>
            <a:srgbClr val="D7D7CD"/>
          </a:solidFill>
          <a:ln w="9525">
            <a:noFill/>
            <a:miter lim="800000"/>
            <a:headEnd/>
            <a:tailEnd/>
          </a:ln>
          <a:effectLst/>
        </p:spPr>
        <p:txBody>
          <a:bodyPr wrap="none" anchor="ctr">
            <a:noAutofit/>
          </a:bodyPr>
          <a:lstStyle/>
          <a:p>
            <a:endParaRPr lang="en-US"/>
          </a:p>
        </p:txBody>
      </p:sp>
      <p:sp>
        <p:nvSpPr>
          <p:cNvPr id="12" name="cdtRectangle 1 Id12"/>
          <p:cNvSpPr/>
          <p:nvPr userDrawn="1">
            <p:custDataLst>
              <p:tags r:id="rId3"/>
            </p:custDataLst>
          </p:nvPr>
        </p:nvSpPr>
        <p:spPr bwMode="auto">
          <a:xfrm>
            <a:off x="0" y="0"/>
            <a:ext cx="9144000" cy="6858000"/>
          </a:xfrm>
          <a:prstGeom prst="rect">
            <a:avLst/>
          </a:prstGeom>
          <a:solidFill>
            <a:srgbClr val="FFFFFF">
              <a:alpha val="0"/>
            </a:srgb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smtClean="0">
              <a:solidFill>
                <a:schemeClr val="tx1"/>
              </a:solidFill>
            </a:endParaRPr>
          </a:p>
        </p:txBody>
      </p:sp>
      <p:pic>
        <p:nvPicPr>
          <p:cNvPr id="13" name="cdtPicture 14 Id15" descr="Image_Titel.jpg"/>
          <p:cNvPicPr>
            <a:picLocks noChangeAspect="1"/>
          </p:cNvPicPr>
          <p:nvPr userDrawn="1">
            <p:custDataLst>
              <p:tags r:id="rId4"/>
            </p:custDataLst>
          </p:nvPr>
        </p:nvPicPr>
        <p:blipFill>
          <a:blip r:embed="rId12"/>
          <a:stretch>
            <a:fillRect/>
          </a:stretch>
        </p:blipFill>
        <p:spPr bwMode="ltGray">
          <a:xfrm>
            <a:off x="0" y="0"/>
            <a:ext cx="9144000" cy="6858000"/>
          </a:xfrm>
          <a:prstGeom prst="rect">
            <a:avLst/>
          </a:prstGeom>
        </p:spPr>
      </p:pic>
      <p:sp>
        <p:nvSpPr>
          <p:cNvPr id="57350" name="cdtRectangle 115 Id57350"/>
          <p:cNvSpPr>
            <a:spLocks noGrp="1" noChangeArrowheads="1"/>
          </p:cNvSpPr>
          <p:nvPr>
            <p:ph type="ctrTitle"/>
            <p:custDataLst>
              <p:tags r:id="rId5"/>
            </p:custDataLst>
          </p:nvPr>
        </p:nvSpPr>
        <p:spPr bwMode="ltGray">
          <a:xfrm>
            <a:off x="250825" y="2420873"/>
            <a:ext cx="8893175" cy="1881800"/>
          </a:xfrm>
          <a:solidFill>
            <a:srgbClr val="233746">
              <a:alpha val="65000"/>
            </a:srgbClr>
          </a:solidFill>
        </p:spPr>
        <p:txBody>
          <a:bodyPr wrap="square" lIns="270000" tIns="536400" rIns="396000" bIns="108000" anchor="t" anchorCtr="0">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pic>
        <p:nvPicPr>
          <p:cNvPr id="11" name="cdtPicture 10 Id11" descr="SIE_Logo_Layer_Petrol_RGB_A3_76mm.wmf"/>
          <p:cNvPicPr>
            <a:picLocks noChangeAspect="1"/>
          </p:cNvPicPr>
          <p:nvPr userDrawn="1">
            <p:custDataLst>
              <p:tags r:id="rId6"/>
            </p:custDataLst>
          </p:nvPr>
        </p:nvPicPr>
        <p:blipFill>
          <a:blip r:embed="rId13"/>
          <a:stretch>
            <a:fillRect/>
          </a:stretch>
        </p:blipFill>
        <p:spPr>
          <a:xfrm>
            <a:off x="539750" y="0"/>
            <a:ext cx="1728000" cy="967833"/>
          </a:xfrm>
          <a:prstGeom prst="rect">
            <a:avLst/>
          </a:prstGeom>
        </p:spPr>
      </p:pic>
      <p:sp>
        <p:nvSpPr>
          <p:cNvPr id="16" name="cdtText Box 101 Id16"/>
          <p:cNvSpPr txBox="1">
            <a:spLocks noChangeArrowheads="1"/>
          </p:cNvSpPr>
          <p:nvPr userDrawn="1">
            <p:custDataLst>
              <p:tags r:id="rId7"/>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10" name="cdtText Box 133 Id10"/>
          <p:cNvSpPr txBox="1">
            <a:spLocks noChangeArrowheads="1"/>
          </p:cNvSpPr>
          <p:nvPr userDrawn="1">
            <p:custDataLst>
              <p:tags r:id="rId8"/>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000000"/>
                </a:solidFill>
              </a:rPr>
              <a:t>Restricted © Siemens AG 20XX All rights reserved.</a:t>
            </a:r>
          </a:p>
        </p:txBody>
      </p:sp>
      <p:sp>
        <p:nvSpPr>
          <p:cNvPr id="14" name="cdtText Box 133 Id14"/>
          <p:cNvSpPr txBox="1">
            <a:spLocks noChangeArrowheads="1"/>
          </p:cNvSpPr>
          <p:nvPr userDrawn="1">
            <p:custDataLst>
              <p:tags r:id="rId9"/>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smtClean="0">
                <a:solidFill>
                  <a:srgbClr val="000000"/>
                </a:solidFill>
              </a:rPr>
              <a:t>siemens.com/answers</a:t>
            </a:r>
            <a:endParaRPr lang="en-US" sz="1000" b="1" dirty="0">
              <a:solidFill>
                <a:srgbClr val="000000"/>
              </a:solidFill>
            </a:endParaRPr>
          </a:p>
        </p:txBody>
      </p:sp>
      <p:sp>
        <p:nvSpPr>
          <p:cNvPr id="57351" name="cdtRectangle 116 Id57351"/>
          <p:cNvSpPr>
            <a:spLocks noGrp="1" noChangeArrowheads="1"/>
          </p:cNvSpPr>
          <p:nvPr>
            <p:ph type="subTitle" idx="1"/>
            <p:custDataLst>
              <p:tags r:id="rId10"/>
            </p:custDataLst>
          </p:nvPr>
        </p:nvSpPr>
        <p:spPr bwMode="ltGray">
          <a:xfrm>
            <a:off x="250825" y="2420874"/>
            <a:ext cx="8893175" cy="393082"/>
          </a:xfrm>
          <a:noFill/>
          <a:extLst>
            <a:ext uri="{909E8E84-426E-40DD-AFC4-6F175D3DCCD1}">
              <a14:hiddenFill xmlns:a14="http://schemas.microsoft.com/office/drawing/2010/main">
                <a:solidFill>
                  <a:srgbClr val="233746">
                    <a:alpha val="65000"/>
                  </a:srgbClr>
                </a:solidFill>
              </a14:hiddenFill>
            </a:ext>
          </a:extLst>
        </p:spPr>
        <p:txBody>
          <a:bodyPr wrap="square" lIns="270000" tIns="18000" rIns="396000" bIns="36000" anchor="b" anchorCtr="0">
            <a:noAutofit/>
          </a:bodyPr>
          <a:lstStyle>
            <a:lvl1pPr>
              <a:defRPr sz="2000" smtClean="0">
                <a:solidFill>
                  <a:srgbClr val="FFFFFF"/>
                </a:solidFill>
                <a:latin typeface="Arial" pitchFamily="34" charset="0"/>
              </a:defRPr>
            </a:lvl1pPr>
          </a:lstStyle>
          <a:p>
            <a:r>
              <a:rPr lang="en-US" smtClean="0"/>
              <a:t>Formatvorlage des Untertitelmasters durch Klicken bearbeiten</a:t>
            </a:r>
            <a:endParaRPr lang="en-US" dirty="0" smtClean="0"/>
          </a:p>
        </p:txBody>
      </p:sp>
    </p:spTree>
    <p:custDataLst>
      <p:custData r:id="rId1"/>
    </p:custData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fullscreen (big bar up)" type="title" preserve="1">
  <p:cSld name="Title fullscreen (big bar up)">
    <p:spTree>
      <p:nvGrpSpPr>
        <p:cNvPr id="1" name=""/>
        <p:cNvGrpSpPr/>
        <p:nvPr/>
      </p:nvGrpSpPr>
      <p:grpSpPr>
        <a:xfrm>
          <a:off x="0" y="0"/>
          <a:ext cx="0" cy="0"/>
          <a:chOff x="0" y="0"/>
          <a:chExt cx="0" cy="0"/>
        </a:xfrm>
      </p:grpSpPr>
      <p:sp>
        <p:nvSpPr>
          <p:cNvPr id="9" name="cdtRectangle 15 Id9"/>
          <p:cNvSpPr>
            <a:spLocks noChangeArrowheads="1"/>
          </p:cNvSpPr>
          <p:nvPr userDrawn="1">
            <p:custDataLst>
              <p:tags r:id="rId2"/>
            </p:custDataLst>
          </p:nvPr>
        </p:nvSpPr>
        <p:spPr bwMode="auto">
          <a:xfrm>
            <a:off x="0" y="0"/>
            <a:ext cx="9144000" cy="6858000"/>
          </a:xfrm>
          <a:prstGeom prst="rect">
            <a:avLst/>
          </a:prstGeom>
          <a:solidFill>
            <a:srgbClr val="D7D7CD"/>
          </a:solidFill>
          <a:ln w="9525">
            <a:noFill/>
            <a:miter lim="800000"/>
            <a:headEnd/>
            <a:tailEnd/>
          </a:ln>
          <a:effectLst/>
        </p:spPr>
        <p:txBody>
          <a:bodyPr wrap="none" anchor="ctr">
            <a:noAutofit/>
          </a:bodyPr>
          <a:lstStyle/>
          <a:p>
            <a:endParaRPr lang="en-US"/>
          </a:p>
        </p:txBody>
      </p:sp>
      <p:sp>
        <p:nvSpPr>
          <p:cNvPr id="12" name="cdtRectangle 1 Id12"/>
          <p:cNvSpPr/>
          <p:nvPr userDrawn="1">
            <p:custDataLst>
              <p:tags r:id="rId3"/>
            </p:custDataLst>
          </p:nvPr>
        </p:nvSpPr>
        <p:spPr bwMode="auto">
          <a:xfrm>
            <a:off x="0" y="0"/>
            <a:ext cx="9144000" cy="6858000"/>
          </a:xfrm>
          <a:prstGeom prst="rect">
            <a:avLst/>
          </a:prstGeom>
          <a:solidFill>
            <a:srgbClr val="FFFFFF">
              <a:alpha val="0"/>
            </a:srgb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smtClean="0">
              <a:solidFill>
                <a:schemeClr val="tx1"/>
              </a:solidFill>
            </a:endParaRPr>
          </a:p>
        </p:txBody>
      </p:sp>
      <p:pic>
        <p:nvPicPr>
          <p:cNvPr id="13" name="cdtPicture 14 Id15" descr="Image_Titel.jpg"/>
          <p:cNvPicPr>
            <a:picLocks noChangeAspect="1"/>
          </p:cNvPicPr>
          <p:nvPr userDrawn="1">
            <p:custDataLst>
              <p:tags r:id="rId4"/>
            </p:custDataLst>
          </p:nvPr>
        </p:nvPicPr>
        <p:blipFill>
          <a:blip r:embed="rId12"/>
          <a:stretch>
            <a:fillRect/>
          </a:stretch>
        </p:blipFill>
        <p:spPr bwMode="ltGray">
          <a:xfrm>
            <a:off x="0" y="0"/>
            <a:ext cx="9144000" cy="6858000"/>
          </a:xfrm>
          <a:prstGeom prst="rect">
            <a:avLst/>
          </a:prstGeom>
        </p:spPr>
      </p:pic>
      <p:sp>
        <p:nvSpPr>
          <p:cNvPr id="57350" name="cdtRectangle 115 Id57350"/>
          <p:cNvSpPr>
            <a:spLocks noGrp="1" noChangeArrowheads="1"/>
          </p:cNvSpPr>
          <p:nvPr>
            <p:ph type="ctrTitle"/>
            <p:custDataLst>
              <p:tags r:id="rId5"/>
            </p:custDataLst>
          </p:nvPr>
        </p:nvSpPr>
        <p:spPr bwMode="ltGray">
          <a:xfrm>
            <a:off x="250825" y="2372335"/>
            <a:ext cx="8893175" cy="1881800"/>
          </a:xfrm>
          <a:solidFill>
            <a:srgbClr val="233746">
              <a:alpha val="65000"/>
            </a:srgbClr>
          </a:solidFill>
        </p:spPr>
        <p:txBody>
          <a:bodyPr wrap="square" lIns="270000" tIns="144000" rIns="396000" bIns="500400" anchor="b" anchorCtr="0">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pic>
        <p:nvPicPr>
          <p:cNvPr id="11" name="cdtPicture 10 Id11" descr="SIE_Logo_Layer_Petrol_RGB_A3_76mm.wmf"/>
          <p:cNvPicPr>
            <a:picLocks noChangeAspect="1"/>
          </p:cNvPicPr>
          <p:nvPr userDrawn="1">
            <p:custDataLst>
              <p:tags r:id="rId6"/>
            </p:custDataLst>
          </p:nvPr>
        </p:nvPicPr>
        <p:blipFill>
          <a:blip r:embed="rId13"/>
          <a:stretch>
            <a:fillRect/>
          </a:stretch>
        </p:blipFill>
        <p:spPr>
          <a:xfrm>
            <a:off x="539750" y="0"/>
            <a:ext cx="1728000" cy="967833"/>
          </a:xfrm>
          <a:prstGeom prst="rect">
            <a:avLst/>
          </a:prstGeom>
        </p:spPr>
      </p:pic>
      <p:sp>
        <p:nvSpPr>
          <p:cNvPr id="16" name="cdtText Box 101 Id16"/>
          <p:cNvSpPr txBox="1">
            <a:spLocks noChangeArrowheads="1"/>
          </p:cNvSpPr>
          <p:nvPr userDrawn="1">
            <p:custDataLst>
              <p:tags r:id="rId7"/>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14" name="cdtText Box 133 Id14"/>
          <p:cNvSpPr txBox="1">
            <a:spLocks noChangeArrowheads="1"/>
          </p:cNvSpPr>
          <p:nvPr userDrawn="1">
            <p:custDataLst>
              <p:tags r:id="rId8"/>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000000"/>
                </a:solidFill>
              </a:rPr>
              <a:t>Restricted © Siemens AG 20XX All rights reserved.</a:t>
            </a:r>
          </a:p>
        </p:txBody>
      </p:sp>
      <p:sp>
        <p:nvSpPr>
          <p:cNvPr id="15" name="cdtText Box 133 Id15"/>
          <p:cNvSpPr txBox="1">
            <a:spLocks noChangeArrowheads="1"/>
          </p:cNvSpPr>
          <p:nvPr userDrawn="1">
            <p:custDataLst>
              <p:tags r:id="rId9"/>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smtClean="0">
                <a:solidFill>
                  <a:srgbClr val="000000"/>
                </a:solidFill>
              </a:rPr>
              <a:t>siemens.com/answers</a:t>
            </a:r>
            <a:endParaRPr lang="en-US" sz="1000" b="1" dirty="0">
              <a:solidFill>
                <a:srgbClr val="000000"/>
              </a:solidFill>
            </a:endParaRPr>
          </a:p>
        </p:txBody>
      </p:sp>
      <p:sp>
        <p:nvSpPr>
          <p:cNvPr id="57351" name="cdtRectangle 116 Id57351"/>
          <p:cNvSpPr>
            <a:spLocks noGrp="1" noChangeArrowheads="1"/>
          </p:cNvSpPr>
          <p:nvPr>
            <p:ph type="subTitle" idx="1"/>
            <p:custDataLst>
              <p:tags r:id="rId10"/>
            </p:custDataLst>
          </p:nvPr>
        </p:nvSpPr>
        <p:spPr bwMode="ltGray">
          <a:xfrm>
            <a:off x="250825" y="3860800"/>
            <a:ext cx="8893175" cy="393082"/>
          </a:xfrm>
          <a:noFill/>
          <a:extLst>
            <a:ext uri="{909E8E84-426E-40DD-AFC4-6F175D3DCCD1}">
              <a14:hiddenFill xmlns:a14="http://schemas.microsoft.com/office/drawing/2010/main">
                <a:solidFill>
                  <a:srgbClr val="233746">
                    <a:alpha val="65000"/>
                  </a:srgbClr>
                </a:solidFill>
              </a14:hiddenFill>
            </a:ext>
          </a:extLst>
        </p:spPr>
        <p:txBody>
          <a:bodyPr wrap="square" lIns="270000" tIns="18000" rIns="396000" bIns="36000" anchor="t" anchorCtr="0">
            <a:noAutofit/>
          </a:bodyPr>
          <a:lstStyle>
            <a:lvl1pPr>
              <a:defRPr sz="2000" smtClean="0">
                <a:solidFill>
                  <a:srgbClr val="FFFFFF"/>
                </a:solidFill>
                <a:latin typeface="Arial" pitchFamily="34" charset="0"/>
              </a:defRPr>
            </a:lvl1pPr>
          </a:lstStyle>
          <a:p>
            <a:r>
              <a:rPr lang="en-US" smtClean="0"/>
              <a:t>Formatvorlage des Untertitelmasters durch Klicken bearbeiten</a:t>
            </a:r>
            <a:endParaRPr lang="en-US" dirty="0" smtClean="0"/>
          </a:p>
        </p:txBody>
      </p:sp>
    </p:spTree>
    <p:custDataLst>
      <p:custData r:id="rId1"/>
    </p:custData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title (big bar down)" type="title" preserve="1">
  <p:cSld name="Chapter title (big bar down)">
    <p:spTree>
      <p:nvGrpSpPr>
        <p:cNvPr id="1" name=""/>
        <p:cNvGrpSpPr/>
        <p:nvPr/>
      </p:nvGrpSpPr>
      <p:grpSpPr>
        <a:xfrm>
          <a:off x="0" y="0"/>
          <a:ext cx="0" cy="0"/>
          <a:chOff x="0" y="0"/>
          <a:chExt cx="0" cy="0"/>
        </a:xfrm>
      </p:grpSpPr>
      <p:sp>
        <p:nvSpPr>
          <p:cNvPr id="57359" name="cdtRectangle 15 Id57359"/>
          <p:cNvSpPr>
            <a:spLocks noChangeArrowheads="1"/>
          </p:cNvSpPr>
          <p:nvPr userDrawn="1">
            <p:custDataLst>
              <p:tags r:id="rId2"/>
            </p:custDataLst>
          </p:nvPr>
        </p:nvSpPr>
        <p:spPr bwMode="gray">
          <a:xfrm>
            <a:off x="0" y="0"/>
            <a:ext cx="9144000" cy="4149725"/>
          </a:xfrm>
          <a:prstGeom prst="rect">
            <a:avLst/>
          </a:prstGeom>
          <a:solidFill>
            <a:srgbClr val="D7D7CD"/>
          </a:solidFill>
          <a:ln w="9525">
            <a:noFill/>
            <a:miter lim="800000"/>
            <a:headEnd/>
            <a:tailEnd/>
          </a:ln>
          <a:effectLst/>
        </p:spPr>
        <p:txBody>
          <a:bodyPr wrap="none" anchor="ctr">
            <a:noAutofit/>
          </a:bodyPr>
          <a:lstStyle/>
          <a:p>
            <a:endParaRPr lang="en-US"/>
          </a:p>
        </p:txBody>
      </p:sp>
      <p:sp>
        <p:nvSpPr>
          <p:cNvPr id="57350" name="cdtRectangle 115 Id57350"/>
          <p:cNvSpPr>
            <a:spLocks noGrp="1" noChangeArrowheads="1"/>
          </p:cNvSpPr>
          <p:nvPr>
            <p:ph type="ctrTitle"/>
            <p:custDataLst>
              <p:tags r:id="rId3"/>
            </p:custDataLst>
          </p:nvPr>
        </p:nvSpPr>
        <p:spPr bwMode="gray">
          <a:xfrm>
            <a:off x="250825" y="4149726"/>
            <a:ext cx="8893175" cy="1485567"/>
          </a:xfrm>
          <a:solidFill>
            <a:srgbClr val="879BAA"/>
          </a:solidFill>
        </p:spPr>
        <p:txBody>
          <a:bodyPr wrap="square" lIns="270000" tIns="144000" rIns="396000" bIns="108000" anchor="t">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57351" name="cdtRectangle 116 Id57351"/>
          <p:cNvSpPr>
            <a:spLocks noGrp="1" noChangeArrowheads="1"/>
          </p:cNvSpPr>
          <p:nvPr>
            <p:ph type="subTitle" idx="1"/>
            <p:custDataLst>
              <p:tags r:id="rId4"/>
            </p:custDataLst>
          </p:nvPr>
        </p:nvSpPr>
        <p:spPr bwMode="gray">
          <a:xfrm>
            <a:off x="250825" y="3756644"/>
            <a:ext cx="8893175" cy="393082"/>
          </a:xfrm>
          <a:solidFill>
            <a:srgbClr val="233746">
              <a:alpha val="65000"/>
            </a:srgbClr>
          </a:solidFill>
        </p:spPr>
        <p:txBody>
          <a:bodyPr wrap="square" lIns="270000" tIns="18000" rIns="396000" bIns="36000" anchor="b">
            <a:noAutofit/>
          </a:bodyPr>
          <a:lstStyle>
            <a:lvl1pPr>
              <a:defRPr sz="2000" smtClean="0">
                <a:solidFill>
                  <a:schemeClr val="bg1"/>
                </a:solidFill>
                <a:latin typeface="Arial" pitchFamily="34" charset="0"/>
              </a:defRPr>
            </a:lvl1pPr>
          </a:lstStyle>
          <a:p>
            <a:r>
              <a:rPr lang="en-US" smtClean="0"/>
              <a:t>Formatvorlage des Untertitelmasters durch Klicken bearbeiten</a:t>
            </a:r>
            <a:endParaRPr lang="en-US" dirty="0" smtClean="0"/>
          </a:p>
        </p:txBody>
      </p:sp>
      <p:pic>
        <p:nvPicPr>
          <p:cNvPr id="8" name="cdtPicture 7 Id8" descr="sie_logo_layer_petrol_rgb"/>
          <p:cNvPicPr>
            <a:picLocks noChangeAspect="1" noChangeArrowheads="1"/>
          </p:cNvPicPr>
          <p:nvPr userDrawn="1">
            <p:custDataLst>
              <p:tags r:id="rId5"/>
            </p:custDataLst>
          </p:nvPr>
        </p:nvPicPr>
        <p:blipFill>
          <a:blip r:embed="rId8"/>
          <a:srcRect/>
          <a:stretch>
            <a:fillRect/>
          </a:stretch>
        </p:blipFill>
        <p:spPr bwMode="auto">
          <a:xfrm>
            <a:off x="7308850" y="0"/>
            <a:ext cx="1439863" cy="804863"/>
          </a:xfrm>
          <a:prstGeom prst="rect">
            <a:avLst/>
          </a:prstGeom>
          <a:noFill/>
        </p:spPr>
      </p:pic>
      <p:sp>
        <p:nvSpPr>
          <p:cNvPr id="9" name="cdtText Box 101 Id9"/>
          <p:cNvSpPr txBox="1">
            <a:spLocks noChangeArrowheads="1"/>
          </p:cNvSpPr>
          <p:nvPr userDrawn="1">
            <p:custDataLst>
              <p:tags r:id="rId6"/>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Tree>
    <p:custDataLst>
      <p:custData r:id="rId1"/>
    </p:custData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title (big bar up)" type="title" preserve="1">
  <p:cSld name="Chapter title (big bar up)">
    <p:spTree>
      <p:nvGrpSpPr>
        <p:cNvPr id="1" name=""/>
        <p:cNvGrpSpPr/>
        <p:nvPr/>
      </p:nvGrpSpPr>
      <p:grpSpPr>
        <a:xfrm>
          <a:off x="0" y="0"/>
          <a:ext cx="0" cy="0"/>
          <a:chOff x="0" y="0"/>
          <a:chExt cx="0" cy="0"/>
        </a:xfrm>
      </p:grpSpPr>
      <p:sp>
        <p:nvSpPr>
          <p:cNvPr id="8" name="cdtRectangle 15 Id8"/>
          <p:cNvSpPr>
            <a:spLocks noChangeArrowheads="1"/>
          </p:cNvSpPr>
          <p:nvPr userDrawn="1">
            <p:custDataLst>
              <p:tags r:id="rId2"/>
            </p:custDataLst>
          </p:nvPr>
        </p:nvSpPr>
        <p:spPr bwMode="gray">
          <a:xfrm>
            <a:off x="0" y="0"/>
            <a:ext cx="9144000" cy="5162556"/>
          </a:xfrm>
          <a:prstGeom prst="rect">
            <a:avLst/>
          </a:prstGeom>
          <a:solidFill>
            <a:srgbClr val="D7D7CD"/>
          </a:solidFill>
          <a:ln w="9525">
            <a:noFill/>
            <a:miter lim="800000"/>
            <a:headEnd/>
            <a:tailEnd/>
          </a:ln>
          <a:effectLst/>
        </p:spPr>
        <p:txBody>
          <a:bodyPr wrap="none" anchor="ctr">
            <a:noAutofit/>
          </a:bodyPr>
          <a:lstStyle/>
          <a:p>
            <a:endParaRPr lang="en-US"/>
          </a:p>
        </p:txBody>
      </p:sp>
      <p:sp>
        <p:nvSpPr>
          <p:cNvPr id="57350" name="cdtRectangle 115 Id57350"/>
          <p:cNvSpPr>
            <a:spLocks noGrp="1" noChangeArrowheads="1"/>
          </p:cNvSpPr>
          <p:nvPr>
            <p:ph type="ctrTitle"/>
            <p:custDataLst>
              <p:tags r:id="rId3"/>
            </p:custDataLst>
          </p:nvPr>
        </p:nvSpPr>
        <p:spPr bwMode="gray">
          <a:xfrm>
            <a:off x="250825" y="3676990"/>
            <a:ext cx="8893175" cy="1485567"/>
          </a:xfrm>
          <a:solidFill>
            <a:srgbClr val="233746">
              <a:alpha val="65000"/>
            </a:srgbClr>
          </a:solidFill>
        </p:spPr>
        <p:txBody>
          <a:bodyPr wrap="square" lIns="270000" tIns="144000" rIns="396000" bIns="108000" anchor="b" anchorCtr="0">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57351" name="cdtRectangle 116 Id57351"/>
          <p:cNvSpPr>
            <a:spLocks noGrp="1" noChangeArrowheads="1"/>
          </p:cNvSpPr>
          <p:nvPr>
            <p:ph type="subTitle" idx="1"/>
            <p:custDataLst>
              <p:tags r:id="rId4"/>
            </p:custDataLst>
          </p:nvPr>
        </p:nvSpPr>
        <p:spPr bwMode="gray">
          <a:xfrm>
            <a:off x="250825" y="5162556"/>
            <a:ext cx="8893175" cy="393082"/>
          </a:xfrm>
          <a:solidFill>
            <a:srgbClr val="879BAA"/>
          </a:solidFill>
        </p:spPr>
        <p:txBody>
          <a:bodyPr wrap="square" lIns="270000" tIns="18000" rIns="396000" bIns="36000" anchor="t" anchorCtr="0">
            <a:noAutofit/>
          </a:bodyPr>
          <a:lstStyle>
            <a:lvl1pPr>
              <a:defRPr sz="2000" smtClean="0">
                <a:solidFill>
                  <a:schemeClr val="bg1"/>
                </a:solidFill>
                <a:latin typeface="Arial" pitchFamily="34" charset="0"/>
              </a:defRPr>
            </a:lvl1pPr>
          </a:lstStyle>
          <a:p>
            <a:r>
              <a:rPr lang="en-US" smtClean="0"/>
              <a:t>Formatvorlage des Untertitelmasters durch Klicken bearbeiten</a:t>
            </a:r>
            <a:endParaRPr lang="en-US" dirty="0" smtClean="0"/>
          </a:p>
        </p:txBody>
      </p:sp>
      <p:pic>
        <p:nvPicPr>
          <p:cNvPr id="12" name="cdtPicture 7 Id12" descr="sie_logo_layer_petrol_rgb"/>
          <p:cNvPicPr>
            <a:picLocks noChangeAspect="1" noChangeArrowheads="1"/>
          </p:cNvPicPr>
          <p:nvPr userDrawn="1">
            <p:custDataLst>
              <p:tags r:id="rId5"/>
            </p:custDataLst>
          </p:nvPr>
        </p:nvPicPr>
        <p:blipFill>
          <a:blip r:embed="rId8"/>
          <a:srcRect/>
          <a:stretch>
            <a:fillRect/>
          </a:stretch>
        </p:blipFill>
        <p:spPr bwMode="auto">
          <a:xfrm>
            <a:off x="7308850" y="0"/>
            <a:ext cx="1439863" cy="804863"/>
          </a:xfrm>
          <a:prstGeom prst="rect">
            <a:avLst/>
          </a:prstGeom>
          <a:noFill/>
        </p:spPr>
      </p:pic>
      <p:sp>
        <p:nvSpPr>
          <p:cNvPr id="9" name="cdtText Box 101 Id9"/>
          <p:cNvSpPr txBox="1">
            <a:spLocks noChangeArrowheads="1"/>
          </p:cNvSpPr>
          <p:nvPr userDrawn="1">
            <p:custDataLst>
              <p:tags r:id="rId6"/>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Tree>
    <p:custDataLst>
      <p:custData r:id="rId1"/>
    </p:custData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 Index/Contact" preserve="1" userDrawn="1">
  <p:cSld name="Image + Index/Contact">
    <p:spTree>
      <p:nvGrpSpPr>
        <p:cNvPr id="1" name=""/>
        <p:cNvGrpSpPr/>
        <p:nvPr/>
      </p:nvGrpSpPr>
      <p:grpSpPr>
        <a:xfrm>
          <a:off x="0" y="0"/>
          <a:ext cx="0" cy="0"/>
          <a:chOff x="0" y="0"/>
          <a:chExt cx="0" cy="0"/>
        </a:xfrm>
      </p:grpSpPr>
      <p:sp>
        <p:nvSpPr>
          <p:cNvPr id="3" name="cdtRectangle 2 Id3"/>
          <p:cNvSpPr/>
          <p:nvPr userDrawn="1">
            <p:custDataLst>
              <p:tags r:id="rId2"/>
            </p:custDataLst>
          </p:nvPr>
        </p:nvSpPr>
        <p:spPr bwMode="auto">
          <a:xfrm>
            <a:off x="4716464" y="1412875"/>
            <a:ext cx="4427537" cy="4752975"/>
          </a:xfrm>
          <a:prstGeom prst="rect">
            <a:avLst/>
          </a:prstGeom>
          <a:solidFill>
            <a:srgbClr val="D7D7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smtClean="0">
              <a:solidFill>
                <a:schemeClr val="tx1"/>
              </a:solidFill>
            </a:endParaRPr>
          </a:p>
        </p:txBody>
      </p:sp>
      <p:sp>
        <p:nvSpPr>
          <p:cNvPr id="2" name="cdtTitle 1 Id2"/>
          <p:cNvSpPr>
            <a:spLocks noGrp="1"/>
          </p:cNvSpPr>
          <p:nvPr>
            <p:ph type="title"/>
            <p:custDataLst>
              <p:tags r:id="rId3"/>
            </p:custDataLst>
          </p:nvPr>
        </p:nvSpPr>
        <p:spPr>
          <a:xfrm>
            <a:off x="0" y="0"/>
            <a:ext cx="9144000" cy="1268413"/>
          </a:xfrm>
        </p:spPr>
        <p:txBody>
          <a:bodyPr/>
          <a:lstStyle/>
          <a:p>
            <a:r>
              <a:rPr lang="en-US" smtClean="0"/>
              <a:t>Titelmasterformat durch Klicken bearbeiten</a:t>
            </a:r>
            <a:endParaRPr lang="en-US" dirty="0"/>
          </a:p>
        </p:txBody>
      </p:sp>
      <p:sp>
        <p:nvSpPr>
          <p:cNvPr id="11" name="cdtPicture Placeholder 10 Id11"/>
          <p:cNvSpPr>
            <a:spLocks noGrp="1"/>
          </p:cNvSpPr>
          <p:nvPr>
            <p:ph type="pic" sz="quarter" idx="13" hasCustomPrompt="1"/>
            <p:custDataLst>
              <p:tags r:id="rId4"/>
            </p:custDataLst>
          </p:nvPr>
        </p:nvSpPr>
        <p:spPr>
          <a:xfrm>
            <a:off x="0" y="1412875"/>
            <a:ext cx="4572000" cy="4752975"/>
          </a:xfrm>
        </p:spPr>
        <p:txBody>
          <a:bodyPr/>
          <a:lstStyle>
            <a:lvl1pPr>
              <a:defRPr/>
            </a:lvl1pPr>
          </a:lstStyle>
          <a:p>
            <a:r>
              <a:rPr lang="de-DE" dirty="0" smtClean="0"/>
              <a:t> </a:t>
            </a:r>
            <a:endParaRPr lang="de-DE" dirty="0"/>
          </a:p>
        </p:txBody>
      </p:sp>
      <p:sp>
        <p:nvSpPr>
          <p:cNvPr id="13" name="cdtText Placeholder 12 Id13"/>
          <p:cNvSpPr>
            <a:spLocks noGrp="1"/>
          </p:cNvSpPr>
          <p:nvPr>
            <p:ph type="body" sz="quarter" idx="14" hasCustomPrompt="1"/>
            <p:custDataLst>
              <p:tags r:id="rId5"/>
            </p:custDataLst>
          </p:nvPr>
        </p:nvSpPr>
        <p:spPr bwMode="auto">
          <a:xfrm>
            <a:off x="4716464" y="1412875"/>
            <a:ext cx="4427537" cy="4752975"/>
          </a:xfrm>
          <a:solidFill>
            <a:srgbClr val="D7D7CD"/>
          </a:solidFill>
        </p:spPr>
        <p:txBody>
          <a:bodyPr lIns="252000" tIns="144000" rIns="396000" bIns="144000"/>
          <a:lstStyle>
            <a:lvl1pPr marL="0" indent="0">
              <a:lnSpc>
                <a:spcPct val="100000"/>
              </a:lnSpc>
              <a:spcBef>
                <a:spcPts val="500"/>
              </a:spcBef>
              <a:spcAft>
                <a:spcPts val="500"/>
              </a:spcAft>
              <a:buClr>
                <a:schemeClr val="bg2"/>
              </a:buClr>
              <a:buFont typeface="Arial" pitchFamily="34" charset="0"/>
              <a:buNone/>
              <a:tabLst>
                <a:tab pos="3773488" algn="r"/>
              </a:tabLst>
              <a:defRPr>
                <a:solidFill>
                  <a:srgbClr val="000000"/>
                </a:solidFill>
              </a:defRPr>
            </a:lvl1pPr>
            <a:lvl2pPr marL="179388" indent="-177800">
              <a:lnSpc>
                <a:spcPct val="100000"/>
              </a:lnSpc>
              <a:spcBef>
                <a:spcPts val="500"/>
              </a:spcBef>
              <a:spcAft>
                <a:spcPts val="500"/>
              </a:spcAft>
              <a:buClr>
                <a:schemeClr val="accent1"/>
              </a:buClr>
              <a:buFont typeface="Arial" pitchFamily="34" charset="0"/>
              <a:buChar char="•"/>
              <a:tabLst>
                <a:tab pos="3773488" algn="r"/>
              </a:tabLst>
              <a:defRPr b="0">
                <a:solidFill>
                  <a:srgbClr val="000000"/>
                </a:solidFill>
              </a:defRPr>
            </a:lvl2pPr>
            <a:lvl3pPr marL="177800" indent="-177800">
              <a:lnSpc>
                <a:spcPct val="100000"/>
              </a:lnSpc>
              <a:spcBef>
                <a:spcPts val="500"/>
              </a:spcBef>
              <a:spcAft>
                <a:spcPts val="500"/>
              </a:spcAft>
              <a:buClr>
                <a:schemeClr val="accent1"/>
              </a:buClr>
              <a:buFont typeface="Arial" pitchFamily="34" charset="0"/>
              <a:buChar char="•"/>
              <a:tabLst>
                <a:tab pos="3773488" algn="r"/>
              </a:tabLst>
              <a:defRPr b="1">
                <a:solidFill>
                  <a:srgbClr val="000000"/>
                </a:solidFill>
              </a:defRPr>
            </a:lvl3pPr>
            <a:lvl4pPr marL="358775" indent="-177800">
              <a:lnSpc>
                <a:spcPct val="100000"/>
              </a:lnSpc>
              <a:spcBef>
                <a:spcPts val="500"/>
              </a:spcBef>
              <a:spcAft>
                <a:spcPts val="500"/>
              </a:spcAft>
              <a:buClr>
                <a:schemeClr val="accent1"/>
              </a:buClr>
              <a:buFont typeface="Arial" pitchFamily="34" charset="0"/>
              <a:buChar char="•"/>
              <a:tabLst>
                <a:tab pos="3773488" algn="r"/>
              </a:tabLst>
              <a:defRPr b="0" baseline="0">
                <a:solidFill>
                  <a:srgbClr val="000000"/>
                </a:solidFill>
              </a:defRPr>
            </a:lvl4pPr>
            <a:lvl5pPr marL="357188" indent="-177800">
              <a:lnSpc>
                <a:spcPct val="100000"/>
              </a:lnSpc>
              <a:spcBef>
                <a:spcPts val="500"/>
              </a:spcBef>
              <a:spcAft>
                <a:spcPts val="500"/>
              </a:spcAft>
              <a:buClr>
                <a:schemeClr val="accent1"/>
              </a:buClr>
              <a:buFont typeface="Arial" pitchFamily="34" charset="0"/>
              <a:buChar char="•"/>
              <a:tabLst>
                <a:tab pos="3773488"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3773488"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fr-FR" dirty="0" smtClean="0"/>
              <a:t>active </a:t>
            </a:r>
            <a:r>
              <a:rPr lang="fr-FR" dirty="0" err="1" smtClean="0"/>
              <a:t>chapter</a:t>
            </a:r>
            <a:endParaRPr lang="fr-FR" dirty="0" smtClean="0"/>
          </a:p>
          <a:p>
            <a:pPr lvl="3"/>
            <a:r>
              <a:rPr lang="fr-FR" dirty="0" err="1" smtClean="0"/>
              <a:t>subchapter</a:t>
            </a:r>
            <a:endParaRPr lang="fr-FR" dirty="0" smtClean="0"/>
          </a:p>
          <a:p>
            <a:pPr lvl="4"/>
            <a:r>
              <a:rPr lang="fr-FR" dirty="0" smtClean="0"/>
              <a:t>active </a:t>
            </a:r>
            <a:r>
              <a:rPr lang="fr-FR" dirty="0" err="1" smtClean="0"/>
              <a:t>subchapter</a:t>
            </a:r>
            <a:endParaRPr lang="fr-FR" dirty="0" smtClean="0"/>
          </a:p>
        </p:txBody>
      </p:sp>
      <p:pic>
        <p:nvPicPr>
          <p:cNvPr id="6" name="Bildplatzhalter 12" descr="Image_IHV_Kontakt.jpg"/>
          <p:cNvPicPr>
            <a:picLocks noChangeAspect="1"/>
          </p:cNvPicPr>
          <p:nvPr userDrawn="1">
            <p:custDataLst>
              <p:tags r:id="rId6"/>
            </p:custDataLst>
          </p:nvPr>
        </p:nvPicPr>
        <p:blipFill>
          <a:blip r:embed="rId8"/>
          <a:srcRect l="24" r="24"/>
          <a:stretch>
            <a:fillRect/>
          </a:stretch>
        </p:blipFill>
        <p:spPr bwMode="ltGray">
          <a:xfrm>
            <a:off x="0" y="1412875"/>
            <a:ext cx="4572000" cy="4752975"/>
          </a:xfrm>
          <a:prstGeom prst="rect">
            <a:avLst/>
          </a:prstGeom>
          <a:noFill/>
          <a:ln w="9525">
            <a:noFill/>
            <a:miter lim="800000"/>
            <a:headEnd/>
            <a:tailEnd/>
          </a:ln>
        </p:spPr>
      </p:pic>
    </p:spTree>
    <p:custDataLst>
      <p:custData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 Index" preserve="1" userDrawn="1">
  <p:cSld name="Text + Index">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13" name="cdtText Placeholder 12 Id13"/>
          <p:cNvSpPr>
            <a:spLocks noGrp="1"/>
          </p:cNvSpPr>
          <p:nvPr>
            <p:ph type="body" sz="quarter" idx="13"/>
            <p:custDataLst>
              <p:tags r:id="rId3"/>
            </p:custDataLst>
          </p:nvPr>
        </p:nvSpPr>
        <p:spPr>
          <a:xfrm>
            <a:off x="539750" y="1412875"/>
            <a:ext cx="403225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dtText Placeholder 12 Id5"/>
          <p:cNvSpPr>
            <a:spLocks noGrp="1"/>
          </p:cNvSpPr>
          <p:nvPr>
            <p:ph type="body" sz="quarter" idx="14" hasCustomPrompt="1"/>
            <p:custDataLst>
              <p:tags r:id="rId4"/>
            </p:custDataLst>
          </p:nvPr>
        </p:nvSpPr>
        <p:spPr bwMode="auto">
          <a:xfrm>
            <a:off x="4716464" y="1412875"/>
            <a:ext cx="4427537" cy="4752975"/>
          </a:xfrm>
          <a:solidFill>
            <a:srgbClr val="D7D7CD"/>
          </a:solidFill>
        </p:spPr>
        <p:txBody>
          <a:bodyPr lIns="252000" tIns="144000" rIns="396000" bIns="144000"/>
          <a:lstStyle>
            <a:lvl1pPr marL="0" indent="0">
              <a:lnSpc>
                <a:spcPct val="100000"/>
              </a:lnSpc>
              <a:spcBef>
                <a:spcPts val="500"/>
              </a:spcBef>
              <a:spcAft>
                <a:spcPts val="500"/>
              </a:spcAft>
              <a:buClr>
                <a:schemeClr val="bg2"/>
              </a:buClr>
              <a:buFont typeface="Arial" pitchFamily="34" charset="0"/>
              <a:buNone/>
              <a:tabLst>
                <a:tab pos="3773488" algn="r"/>
              </a:tabLst>
              <a:defRPr>
                <a:solidFill>
                  <a:srgbClr val="000000"/>
                </a:solidFill>
              </a:defRPr>
            </a:lvl1pPr>
            <a:lvl2pPr marL="179388" indent="-177800">
              <a:lnSpc>
                <a:spcPct val="100000"/>
              </a:lnSpc>
              <a:spcBef>
                <a:spcPts val="500"/>
              </a:spcBef>
              <a:spcAft>
                <a:spcPts val="500"/>
              </a:spcAft>
              <a:buClr>
                <a:schemeClr val="accent1"/>
              </a:buClr>
              <a:buFont typeface="Arial" pitchFamily="34" charset="0"/>
              <a:buChar char="•"/>
              <a:tabLst>
                <a:tab pos="3773488" algn="r"/>
              </a:tabLst>
              <a:defRPr b="0">
                <a:solidFill>
                  <a:srgbClr val="000000"/>
                </a:solidFill>
              </a:defRPr>
            </a:lvl2pPr>
            <a:lvl3pPr marL="177800" indent="-177800">
              <a:lnSpc>
                <a:spcPct val="100000"/>
              </a:lnSpc>
              <a:spcBef>
                <a:spcPts val="500"/>
              </a:spcBef>
              <a:spcAft>
                <a:spcPts val="500"/>
              </a:spcAft>
              <a:buClr>
                <a:schemeClr val="accent1"/>
              </a:buClr>
              <a:buFont typeface="Arial" pitchFamily="34" charset="0"/>
              <a:buChar char="•"/>
              <a:tabLst>
                <a:tab pos="3773488" algn="r"/>
              </a:tabLst>
              <a:defRPr b="1">
                <a:solidFill>
                  <a:srgbClr val="000000"/>
                </a:solidFill>
              </a:defRPr>
            </a:lvl3pPr>
            <a:lvl4pPr marL="358775" indent="-177800">
              <a:lnSpc>
                <a:spcPct val="100000"/>
              </a:lnSpc>
              <a:spcBef>
                <a:spcPts val="500"/>
              </a:spcBef>
              <a:spcAft>
                <a:spcPts val="500"/>
              </a:spcAft>
              <a:buClr>
                <a:schemeClr val="accent1"/>
              </a:buClr>
              <a:buFont typeface="Arial" pitchFamily="34" charset="0"/>
              <a:buChar char="•"/>
              <a:tabLst>
                <a:tab pos="3773488" algn="r"/>
              </a:tabLst>
              <a:defRPr b="0" baseline="0">
                <a:solidFill>
                  <a:srgbClr val="000000"/>
                </a:solidFill>
              </a:defRPr>
            </a:lvl4pPr>
            <a:lvl5pPr marL="357188" indent="-177800">
              <a:lnSpc>
                <a:spcPct val="100000"/>
              </a:lnSpc>
              <a:spcBef>
                <a:spcPts val="500"/>
              </a:spcBef>
              <a:spcAft>
                <a:spcPts val="500"/>
              </a:spcAft>
              <a:buClr>
                <a:schemeClr val="accent1"/>
              </a:buClr>
              <a:buFont typeface="Arial" pitchFamily="34" charset="0"/>
              <a:buChar char="•"/>
              <a:tabLst>
                <a:tab pos="3773488"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3773488"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en-US" dirty="0" smtClean="0"/>
              <a:t>active chapter</a:t>
            </a:r>
          </a:p>
          <a:p>
            <a:pPr lvl="3"/>
            <a:r>
              <a:rPr lang="en-US" dirty="0" smtClean="0"/>
              <a:t>subchapter</a:t>
            </a:r>
          </a:p>
          <a:p>
            <a:pPr lvl="4"/>
            <a:r>
              <a:rPr lang="en-US" dirty="0" smtClean="0"/>
              <a:t>active subchapter</a:t>
            </a:r>
            <a:endParaRPr lang="en-US" dirty="0"/>
          </a:p>
        </p:txBody>
      </p:sp>
    </p:spTree>
    <p:custDataLst>
      <p:custData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ree Content" type="titleOnly" preserve="1">
  <p:cSld name="Free Content">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8966200" cy="1268413"/>
          </a:xfrm>
          <a:noFill/>
          <a:ln w="9525">
            <a:noFill/>
            <a:miter lim="800000"/>
            <a:headEnd/>
            <a:tailEnd/>
          </a:ln>
        </p:spPr>
        <p:txBody>
          <a:bodyPr vert="horz" wrap="square" lIns="540000" tIns="396000" rIns="2124000" bIns="234000" numCol="1" anchor="b" anchorCtr="0" compatLnSpc="1">
            <a:prstTxWarp prst="textNoShape">
              <a:avLst/>
            </a:prstTxWarp>
          </a:bodyPr>
          <a:lstStyle>
            <a:lvl1pPr>
              <a:defRPr lang="de-DE" noProof="0" dirty="0"/>
            </a:lvl1pPr>
          </a:lstStyle>
          <a:p>
            <a:pPr lvl="0"/>
            <a:r>
              <a:rPr lang="en-US" dirty="0" err="1" smtClean="0"/>
              <a:t>Titelmasterformat</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Tree>
    <p:custDataLst>
      <p:custData r:id="rId1"/>
    </p:custDataLst>
    <p:extLst>
      <p:ext uri="{BB962C8B-B14F-4D97-AF65-F5344CB8AC3E}">
        <p14:creationId xmlns:p14="http://schemas.microsoft.com/office/powerpoint/2010/main" val="33709844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9" Type="http://schemas.openxmlformats.org/officeDocument/2006/relationships/tags" Target="../tags/tag19.xml"/><Relationship Id="rId3" Type="http://schemas.openxmlformats.org/officeDocument/2006/relationships/slideLayout" Target="../slideLayouts/slideLayout3.xml"/><Relationship Id="rId21" Type="http://schemas.openxmlformats.org/officeDocument/2006/relationships/theme" Target="../theme/theme1.xml"/><Relationship Id="rId34" Type="http://schemas.openxmlformats.org/officeDocument/2006/relationships/tags" Target="../tags/tag14.xml"/><Relationship Id="rId42" Type="http://schemas.openxmlformats.org/officeDocument/2006/relationships/tags" Target="../tags/tag22.xml"/><Relationship Id="rId47" Type="http://schemas.openxmlformats.org/officeDocument/2006/relationships/tags" Target="../tags/tag2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 Id="rId46" Type="http://schemas.openxmlformats.org/officeDocument/2006/relationships/tags" Target="../tags/tag2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9.xml"/><Relationship Id="rId41" Type="http://schemas.openxmlformats.org/officeDocument/2006/relationships/tags" Target="../tags/tag2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tags" Target="../tags/tag20.xml"/><Relationship Id="rId45" Type="http://schemas.openxmlformats.org/officeDocument/2006/relationships/tags" Target="../tags/tag2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28" Type="http://schemas.openxmlformats.org/officeDocument/2006/relationships/tags" Target="../tags/tag8.xml"/><Relationship Id="rId36" Type="http://schemas.openxmlformats.org/officeDocument/2006/relationships/tags" Target="../tags/tag16.xml"/><Relationship Id="rId49" Type="http://schemas.openxmlformats.org/officeDocument/2006/relationships/image" Target="../media/image1.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1.xml"/><Relationship Id="rId44" Type="http://schemas.openxmlformats.org/officeDocument/2006/relationships/tags" Target="../tags/tag2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43" Type="http://schemas.openxmlformats.org/officeDocument/2006/relationships/tags" Target="../tags/tag23.xml"/><Relationship Id="rId48" Type="http://schemas.openxmlformats.org/officeDocument/2006/relationships/tags" Target="../tags/tag2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7" name="cdtRectangle 12 Id7"/>
          <p:cNvSpPr>
            <a:spLocks noChangeArrowheads="1"/>
          </p:cNvSpPr>
          <p:nvPr userDrawn="1">
            <p:custDataLst>
              <p:tags r:id="rId22"/>
            </p:custDataLst>
          </p:nvPr>
        </p:nvSpPr>
        <p:spPr bwMode="gray">
          <a:xfrm>
            <a:off x="0" y="0"/>
            <a:ext cx="9144000" cy="1268413"/>
          </a:xfrm>
          <a:prstGeom prst="rect">
            <a:avLst/>
          </a:prstGeom>
          <a:solidFill>
            <a:srgbClr val="AF235F"/>
          </a:solidFill>
          <a:ln w="9525">
            <a:noFill/>
            <a:miter lim="800000"/>
            <a:headEnd/>
            <a:tailEnd/>
          </a:ln>
          <a:effectLst/>
        </p:spPr>
        <p:txBody>
          <a:bodyPr wrap="none" anchor="ctr">
            <a:noAutofit/>
          </a:bodyPr>
          <a:lstStyle/>
          <a:p>
            <a:endParaRPr lang="en-US"/>
          </a:p>
        </p:txBody>
      </p:sp>
      <p:sp>
        <p:nvSpPr>
          <p:cNvPr id="9" name="cdtText Box 133 Id9"/>
          <p:cNvSpPr txBox="1">
            <a:spLocks noChangeArrowheads="1"/>
          </p:cNvSpPr>
          <p:nvPr userDrawn="1">
            <p:custDataLst>
              <p:tags r:id="rId23"/>
            </p:custDataLst>
          </p:nvPr>
        </p:nvSpPr>
        <p:spPr bwMode="auto">
          <a:xfrm>
            <a:off x="0" y="6360591"/>
            <a:ext cx="914400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AF235F"/>
                </a:solidFill>
              </a:rPr>
              <a:t>Restricted © Siemens AG 2013 All rights reserved.</a:t>
            </a:r>
            <a:endParaRPr lang="en-US" sz="1000" b="1" dirty="0">
              <a:solidFill>
                <a:srgbClr val="AF235F"/>
              </a:solidFill>
            </a:endParaRPr>
          </a:p>
        </p:txBody>
      </p:sp>
      <p:sp>
        <p:nvSpPr>
          <p:cNvPr id="3079" name="cdtRectangle 116 Id3079"/>
          <p:cNvSpPr>
            <a:spLocks noGrp="1" noChangeArrowheads="1"/>
          </p:cNvSpPr>
          <p:nvPr>
            <p:ph type="body" idx="1"/>
            <p:custDataLst>
              <p:tags r:id="rId24"/>
            </p:custDataLst>
          </p:nvPr>
        </p:nvSpPr>
        <p:spPr bwMode="auto">
          <a:xfrm>
            <a:off x="539751" y="1412875"/>
            <a:ext cx="8208963" cy="4752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1" name="cdtPicture 10 Id11" descr="SIE_Logo_Layer_Petrol_RGB_A3_76mm.wmf"/>
          <p:cNvPicPr>
            <a:picLocks noChangeAspect="1"/>
          </p:cNvPicPr>
          <p:nvPr userDrawn="1">
            <p:custDataLst>
              <p:tags r:id="rId25"/>
            </p:custDataLst>
          </p:nvPr>
        </p:nvPicPr>
        <p:blipFill>
          <a:blip r:embed="rId49"/>
          <a:stretch>
            <a:fillRect/>
          </a:stretch>
        </p:blipFill>
        <p:spPr>
          <a:xfrm>
            <a:off x="7308851" y="0"/>
            <a:ext cx="1439863" cy="806452"/>
          </a:xfrm>
          <a:prstGeom prst="rect">
            <a:avLst/>
          </a:prstGeom>
        </p:spPr>
      </p:pic>
      <p:sp>
        <p:nvSpPr>
          <p:cNvPr id="3078" name="cdtRectangle 115 Id3078"/>
          <p:cNvSpPr>
            <a:spLocks noGrp="1" noChangeArrowheads="1"/>
          </p:cNvSpPr>
          <p:nvPr>
            <p:ph type="title"/>
            <p:custDataLst>
              <p:tags r:id="rId26"/>
            </p:custDataLst>
          </p:nvPr>
        </p:nvSpPr>
        <p:spPr bwMode="auto">
          <a:xfrm>
            <a:off x="0" y="0"/>
            <a:ext cx="8949267" cy="1268413"/>
          </a:xfrm>
          <a:prstGeom prst="rect">
            <a:avLst/>
          </a:prstGeom>
          <a:noFill/>
          <a:ln w="9525">
            <a:noFill/>
            <a:miter lim="800000"/>
            <a:headEnd/>
            <a:tailEnd/>
          </a:ln>
        </p:spPr>
        <p:txBody>
          <a:bodyPr vert="horz" wrap="square" lIns="540000" tIns="396000" rIns="2124000" bIns="234000" numCol="1" anchor="b" anchorCtr="0" compatLnSpc="1">
            <a:prstTxWarp prst="textNoShape">
              <a:avLst/>
            </a:prstTxWarp>
          </a:bodyPr>
          <a:lstStyle/>
          <a:p>
            <a:pPr lvl="0"/>
            <a:r>
              <a:rPr lang="en-US" dirty="0" err="1" smtClean="0"/>
              <a:t>Titelmasterformat</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p:txBody>
      </p:sp>
      <p:sp>
        <p:nvSpPr>
          <p:cNvPr id="31" name="cdtText Box 101 Id31"/>
          <p:cNvSpPr txBox="1">
            <a:spLocks noChangeArrowheads="1"/>
          </p:cNvSpPr>
          <p:nvPr userDrawn="1">
            <p:custDataLst>
              <p:tags r:id="rId27"/>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cxnSp>
        <p:nvCxnSpPr>
          <p:cNvPr id="2" name="cdtMasterTags_CL1 Id2"/>
          <p:cNvCxnSpPr/>
          <p:nvPr userDrawn="1">
            <p:custDataLst>
              <p:tags r:id="rId2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 name="cdtMasterTags_CL2 Id3"/>
          <p:cNvCxnSpPr/>
          <p:nvPr userDrawn="1">
            <p:custDataLst>
              <p:tags r:id="rId2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 name="cdtMasterTags_CL3 Id4"/>
          <p:cNvCxnSpPr/>
          <p:nvPr userDrawn="1">
            <p:custDataLst>
              <p:tags r:id="rId3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 name="cdtMasterTags_CL4 Id5"/>
          <p:cNvCxnSpPr/>
          <p:nvPr userDrawn="1">
            <p:custDataLst>
              <p:tags r:id="rId3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 name="cdtMasterTags_CL5 Id6"/>
          <p:cNvCxnSpPr/>
          <p:nvPr userDrawn="1">
            <p:custDataLst>
              <p:tags r:id="rId3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 name="cdtMasterTags_CL6 Id8"/>
          <p:cNvCxnSpPr/>
          <p:nvPr userDrawn="1">
            <p:custDataLst>
              <p:tags r:id="rId3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cdtMasterTags_CL7 Id10"/>
          <p:cNvCxnSpPr/>
          <p:nvPr userDrawn="1">
            <p:custDataLst>
              <p:tags r:id="rId3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cdtMasterTags_CL8 Id15"/>
          <p:cNvCxnSpPr/>
          <p:nvPr userDrawn="1">
            <p:custDataLst>
              <p:tags r:id="rId3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cdtMasterTags_CL9 Id16"/>
          <p:cNvCxnSpPr/>
          <p:nvPr userDrawn="1">
            <p:custDataLst>
              <p:tags r:id="rId3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cdtMasterTags_CL10 Id17"/>
          <p:cNvCxnSpPr/>
          <p:nvPr userDrawn="1">
            <p:custDataLst>
              <p:tags r:id="rId3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cdtMasterTags_CL11 Id18"/>
          <p:cNvCxnSpPr/>
          <p:nvPr userDrawn="1">
            <p:custDataLst>
              <p:tags r:id="rId3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cdtMasterTags_CL12 Id19"/>
          <p:cNvCxnSpPr/>
          <p:nvPr userDrawn="1">
            <p:custDataLst>
              <p:tags r:id="rId3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cdtMasterTags_CL13 Id20"/>
          <p:cNvCxnSpPr/>
          <p:nvPr userDrawn="1">
            <p:custDataLst>
              <p:tags r:id="rId4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cdtMasterTags_CL14 Id21"/>
          <p:cNvCxnSpPr/>
          <p:nvPr userDrawn="1">
            <p:custDataLst>
              <p:tags r:id="rId4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cdtMasterTags_CL15 Id22"/>
          <p:cNvCxnSpPr/>
          <p:nvPr userDrawn="1">
            <p:custDataLst>
              <p:tags r:id="rId4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cdtMasterTags_CL16 Id23"/>
          <p:cNvCxnSpPr/>
          <p:nvPr userDrawn="1">
            <p:custDataLst>
              <p:tags r:id="rId4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cdtMasterTags_CL17 Id24"/>
          <p:cNvCxnSpPr/>
          <p:nvPr userDrawn="1">
            <p:custDataLst>
              <p:tags r:id="rId4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cdtMasterTags_CL18 Id25"/>
          <p:cNvCxnSpPr/>
          <p:nvPr userDrawn="1">
            <p:custDataLst>
              <p:tags r:id="rId4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cdtMasterTags_CL19 Id26"/>
          <p:cNvCxnSpPr/>
          <p:nvPr userDrawn="1">
            <p:custDataLst>
              <p:tags r:id="rId4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cdtMasterTags_CL20 Id27"/>
          <p:cNvCxnSpPr/>
          <p:nvPr userDrawn="1">
            <p:custDataLst>
              <p:tags r:id="rId4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cdtMasterTags"/>
          <p:cNvCxnSpPr/>
          <p:nvPr userDrawn="1">
            <p:custDataLst>
              <p:tags r:id="rId4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71" r:id="rId1"/>
    <p:sldLayoutId id="2147483672" r:id="rId2"/>
    <p:sldLayoutId id="2147483690" r:id="rId3"/>
    <p:sldLayoutId id="2147483674" r:id="rId4"/>
    <p:sldLayoutId id="2147483676" r:id="rId5"/>
    <p:sldLayoutId id="2147483677" r:id="rId6"/>
    <p:sldLayoutId id="2147483678" r:id="rId7"/>
    <p:sldLayoutId id="2147483679" r:id="rId8"/>
    <p:sldLayoutId id="2147483693" r:id="rId9"/>
    <p:sldLayoutId id="2147483670" r:id="rId10"/>
    <p:sldLayoutId id="2147483692" r:id="rId11"/>
    <p:sldLayoutId id="2147483694" r:id="rId12"/>
    <p:sldLayoutId id="2147483683" r:id="rId13"/>
    <p:sldLayoutId id="2147483681" r:id="rId14"/>
    <p:sldLayoutId id="2147483695" r:id="rId15"/>
    <p:sldLayoutId id="2147483691" r:id="rId16"/>
    <p:sldLayoutId id="2147483684" r:id="rId17"/>
    <p:sldLayoutId id="2147483685" r:id="rId18"/>
    <p:sldLayoutId id="2147483686" r:id="rId19"/>
    <p:sldLayoutId id="2147483688" r:id="rId20"/>
  </p:sldLayoutIdLst>
  <p:hf sldNum="0" hdr="0" ftr="0" dt="0"/>
  <p:txStyles>
    <p:titleStyle>
      <a:lvl1pPr algn="l" rtl="0" fontAlgn="base">
        <a:spcBef>
          <a:spcPct val="0"/>
        </a:spcBef>
        <a:spcAft>
          <a:spcPct val="0"/>
        </a:spcAft>
        <a:defRPr sz="2000" b="1">
          <a:solidFill>
            <a:schemeClr val="bg1"/>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charset="-128"/>
        </a:defRPr>
      </a:lvl2pPr>
      <a:lvl3pPr algn="l" rtl="0" fontAlgn="base">
        <a:spcBef>
          <a:spcPct val="0"/>
        </a:spcBef>
        <a:spcAft>
          <a:spcPct val="0"/>
        </a:spcAft>
        <a:defRPr sz="2000" b="1">
          <a:solidFill>
            <a:schemeClr val="tx1"/>
          </a:solidFill>
          <a:latin typeface="Arial" charset="0"/>
          <a:ea typeface="ＭＳ Ｐゴシック" charset="-128"/>
        </a:defRPr>
      </a:lvl3pPr>
      <a:lvl4pPr algn="l" rtl="0" fontAlgn="base">
        <a:spcBef>
          <a:spcPct val="0"/>
        </a:spcBef>
        <a:spcAft>
          <a:spcPct val="0"/>
        </a:spcAft>
        <a:defRPr sz="2000" b="1">
          <a:solidFill>
            <a:schemeClr val="tx1"/>
          </a:solidFill>
          <a:latin typeface="Arial" charset="0"/>
          <a:ea typeface="ＭＳ Ｐゴシック" charset="-128"/>
        </a:defRPr>
      </a:lvl4pPr>
      <a:lvl5pPr algn="l" rtl="0" fontAlgn="base">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fontAlgn="base">
        <a:lnSpc>
          <a:spcPct val="110000"/>
        </a:lnSpc>
        <a:spcBef>
          <a:spcPct val="0"/>
        </a:spcBef>
        <a:spcAft>
          <a:spcPct val="0"/>
        </a:spcAft>
        <a:buClr>
          <a:schemeClr val="accent1"/>
        </a:buClr>
        <a:buFont typeface="Arial" pitchFamily="34" charset="0"/>
        <a:buNone/>
        <a:tabLst/>
        <a:defRPr>
          <a:solidFill>
            <a:schemeClr val="dk1"/>
          </a:solidFill>
          <a:latin typeface="Arial" pitchFamily="34" charset="0"/>
          <a:ea typeface="+mn-ea"/>
          <a:cs typeface="Arial" pitchFamily="34" charset="0"/>
        </a:defRPr>
      </a:lvl1pPr>
      <a:lvl2pPr marL="179388"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2pPr>
      <a:lvl3pPr marL="358775"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3pPr>
      <a:lvl4pPr marL="538163"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4pPr>
      <a:lvl5pPr marL="717550"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xgaiBjtaVO8KtM&amp;tbnid=lq-L6mIHPEpCCM:&amp;ved=0CAUQjRw&amp;url=http://www.siemens.com/innovation/en/news/2012/e_inno_1233_1.htm&amp;ei=xIucUdqVL5Go0wW04IHQCA&amp;psig=AFQjCNHwG0oC2k9KbzkbWQhoP3-dtRTJ-w&amp;ust=1369300171119883"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google.co.uk/url?sa=i&amp;rct=j&amp;q=&amp;esrc=s&amp;frm=1&amp;source=images&amp;cd=&amp;cad=rja&amp;docid=iJ1NE0GgeAP9LM&amp;tbnid=Y9j6X3mdELfxrM:&amp;ved=0CAUQjRw&amp;url=http://www.dailyrecord.co.uk/news/business-consumer/rail-fare-hikes-come-into-effect-1514330&amp;ei=qOKcUcSRAsuY0AW8voCQAg&amp;bvm=bv.46751780,d.d2k&amp;psig=AFQjCNG5vV7wghk7xrk3RtpcK1Vu7mj3ZA&amp;ust=1369322425514398" TargetMode="External"/><Relationship Id="rId7" Type="http://schemas.openxmlformats.org/officeDocument/2006/relationships/hyperlink" Target="http://www.google.co.uk/url?sa=i&amp;rct=j&amp;q=&amp;esrc=s&amp;frm=1&amp;source=images&amp;cd=&amp;cad=rja&amp;docid=VKyB46vftEHL0M&amp;tbnid=2XWQByCyJl5OnM:&amp;ved=0CAUQjRw&amp;url=http://www.bbc.co.uk/news/uk-england-london-20808182&amp;ei=Cd-cUfWGCKKk0QWdnoCYCA&amp;bvm=bv.46751780,d.d2k&amp;psig=AFQjCNEt4fX-t2TMfTzjlx1ZRoBOCBZKdg&amp;ust=1369321559409774"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7.jpeg"/><Relationship Id="rId5" Type="http://schemas.openxmlformats.org/officeDocument/2006/relationships/hyperlink" Target="http://www.google.co.uk/url?sa=i&amp;rct=j&amp;q=&amp;esrc=s&amp;frm=1&amp;source=images&amp;cd=&amp;cad=rja&amp;docid=8v85GUOb__R2iM&amp;tbnid=wnfqknXVBnBaQM:&amp;ved=0CAUQjRw&amp;url=http://www.heraldsun.com.au/news/victoria/commuters-fury-at-connex/story-e6frf7kx-1111113460924&amp;ei=ot6cUfiOF4PN0QXErYCwDQ&amp;bvm=bv.46751780,d.d2k&amp;psig=AFQjCNFvD6imqJ-fvkIkkESuOfINViSCAQ&amp;ust=1369321433033214"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n0s0XdrLrCfc-M&amp;tbnid=-yJ6_BDNca7hvM:&amp;ved=0CAUQjRw&amp;url=http://www.ssplprints.com/image/129770/ransome-wallis-pat-wheeltapper-c-1960&amp;ei=LOWcUY2KCO7w0gWF-YCIDQ&amp;bvm=bv.46751780,d.d2k&amp;psig=AFQjCNFmH7igCglftTNtguCj5GlFuH1P2Q&amp;ust=1369323174787360"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snovalleystar.com/wp-content/uploads/2010/05/0506-train-maintenance.jpg"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E_WB9RDKLnWtvM&amp;tbnid=VlIWPGfJRGpizM:&amp;ved=0CAUQjRw&amp;url=http://www.nskamericas.com/cps/rde/xchg/na_en/hs.xsl/cylindrical-roller-bearings.html&amp;ei=oY-cUcXPGLLJ0AX3w4HoDw&amp;bvm=bv.46751780,d.d2k&amp;psig=AFQjCNGIRkCG5oQH10FLNUdOYkcJvcJhDA&amp;ust=1369301262001142"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www.railwaysarchive.co.uk/mastereventimages/event8963_7.jpg"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hyperlink" Target="http://www.railwaysarchive.co.uk/mastereventimages/event8963_2.jpg"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2" name="cdtRectangle 12 Id20492"/>
          <p:cNvSpPr>
            <a:spLocks noGrp="1" noChangeArrowheads="1"/>
          </p:cNvSpPr>
          <p:nvPr>
            <p:ph type="ctrTitle"/>
          </p:nvPr>
        </p:nvSpPr>
        <p:spPr>
          <a:solidFill>
            <a:srgbClr val="AF235F"/>
          </a:solidFill>
        </p:spPr>
        <p:txBody>
          <a:bodyPr/>
          <a:lstStyle/>
          <a:p>
            <a:r>
              <a:rPr lang="en-GB" b="0" dirty="0"/>
              <a:t>Topic </a:t>
            </a:r>
            <a:r>
              <a:rPr lang="en-GB" b="0" dirty="0" smtClean="0"/>
              <a:t>13:  </a:t>
            </a:r>
            <a:r>
              <a:rPr lang="en-GB" dirty="0" smtClean="0">
                <a:solidFill>
                  <a:schemeClr val="bg2"/>
                </a:solidFill>
              </a:rPr>
              <a:t/>
            </a:r>
            <a:br>
              <a:rPr lang="en-GB" dirty="0" smtClean="0">
                <a:solidFill>
                  <a:schemeClr val="bg2"/>
                </a:solidFill>
              </a:rPr>
            </a:br>
            <a:r>
              <a:rPr lang="en-GB" dirty="0" smtClean="0"/>
              <a:t>Ringing true</a:t>
            </a:r>
            <a:endParaRPr lang="en-US" dirty="0"/>
          </a:p>
        </p:txBody>
      </p:sp>
      <p:sp>
        <p:nvSpPr>
          <p:cNvPr id="20493" name="cdtRectangle 13 Id20493"/>
          <p:cNvSpPr>
            <a:spLocks noGrp="1" noChangeArrowheads="1"/>
          </p:cNvSpPr>
          <p:nvPr>
            <p:ph type="subTitle" idx="1"/>
          </p:nvPr>
        </p:nvSpPr>
        <p:spPr>
          <a:xfrm>
            <a:off x="250825" y="3756008"/>
            <a:ext cx="8893175" cy="393082"/>
          </a:xfrm>
        </p:spPr>
        <p:txBody>
          <a:bodyPr/>
          <a:lstStyle/>
          <a:p>
            <a:r>
              <a:rPr lang="en-US" dirty="0" smtClean="0"/>
              <a:t>Siemens Education</a:t>
            </a:r>
            <a:endParaRPr lang="en-US" dirty="0"/>
          </a:p>
        </p:txBody>
      </p:sp>
    </p:spTree>
    <p:custDataLst>
      <p:tags r:id="rId1"/>
    </p:custDataLst>
    <p:extLst>
      <p:ext uri="{BB962C8B-B14F-4D97-AF65-F5344CB8AC3E}">
        <p14:creationId xmlns:p14="http://schemas.microsoft.com/office/powerpoint/2010/main" val="1987836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Ringing true</a:t>
            </a:r>
          </a:p>
        </p:txBody>
      </p:sp>
      <p:pic>
        <p:nvPicPr>
          <p:cNvPr id="4" name="Picture 2" descr="http://www.siemens.com/innovation/pool/de/news_events/inno-2012/inno_fo_1233_1-1.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40328" y="1433876"/>
            <a:ext cx="8063346" cy="485913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flipV="1">
            <a:off x="4212050" y="5755756"/>
            <a:ext cx="4931922" cy="859507"/>
          </a:xfrm>
          <a:prstGeom prst="rect">
            <a:avLst/>
          </a:prstGeom>
          <a:solidFill>
            <a:srgbClr val="AF235F">
              <a:alpha val="71000"/>
            </a:srgbClr>
          </a:solidFill>
          <a:ln>
            <a:noFill/>
          </a:ln>
          <a:effectLst/>
          <a:extLst/>
        </p:spPr>
        <p:txBody>
          <a:bodyPr wrap="none" anchor="ctr"/>
          <a:lstStyle/>
          <a:p>
            <a:endParaRPr lang="en-US" dirty="0">
              <a:solidFill>
                <a:schemeClr val="bg1"/>
              </a:solidFill>
            </a:endParaRPr>
          </a:p>
        </p:txBody>
      </p:sp>
      <p:sp>
        <p:nvSpPr>
          <p:cNvPr id="6" name="Rectangle 3"/>
          <p:cNvSpPr txBox="1">
            <a:spLocks noChangeArrowheads="1"/>
          </p:cNvSpPr>
          <p:nvPr/>
        </p:nvSpPr>
        <p:spPr bwMode="auto">
          <a:xfrm>
            <a:off x="4541431" y="6025441"/>
            <a:ext cx="4558915"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600" b="1" dirty="0" smtClean="0">
                <a:solidFill>
                  <a:schemeClr val="bg1"/>
                </a:solidFill>
              </a:rPr>
              <a:t>The </a:t>
            </a:r>
            <a:r>
              <a:rPr lang="en-US" sz="1600" b="1" dirty="0" err="1" smtClean="0">
                <a:solidFill>
                  <a:schemeClr val="bg1"/>
                </a:solidFill>
              </a:rPr>
              <a:t>RailBAM</a:t>
            </a:r>
            <a:r>
              <a:rPr lang="en-US" sz="1600" b="1" dirty="0" smtClean="0">
                <a:solidFill>
                  <a:schemeClr val="bg1"/>
                </a:solidFill>
              </a:rPr>
              <a:t> system</a:t>
            </a:r>
          </a:p>
        </p:txBody>
      </p:sp>
    </p:spTree>
    <p:extLst>
      <p:ext uri="{BB962C8B-B14F-4D97-AF65-F5344CB8AC3E}">
        <p14:creationId xmlns:p14="http://schemas.microsoft.com/office/powerpoint/2010/main" val="3293995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Ringing true</a:t>
            </a:r>
          </a:p>
        </p:txBody>
      </p:sp>
      <p:pic>
        <p:nvPicPr>
          <p:cNvPr id="4" name="Picture 2" descr="http://www.therailengineer.com/wp-content/uploads/Wheels-01-620x3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29" y="1509399"/>
            <a:ext cx="8542052" cy="48221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flipV="1">
            <a:off x="4212050" y="5755756"/>
            <a:ext cx="4931922" cy="859507"/>
          </a:xfrm>
          <a:prstGeom prst="rect">
            <a:avLst/>
          </a:prstGeom>
          <a:solidFill>
            <a:srgbClr val="AF235F">
              <a:alpha val="71000"/>
            </a:srgbClr>
          </a:solidFill>
          <a:ln>
            <a:noFill/>
          </a:ln>
          <a:effectLst/>
          <a:extLst/>
        </p:spPr>
        <p:txBody>
          <a:bodyPr wrap="none" anchor="ctr"/>
          <a:lstStyle/>
          <a:p>
            <a:endParaRPr lang="en-US" dirty="0">
              <a:solidFill>
                <a:schemeClr val="bg1"/>
              </a:solidFill>
            </a:endParaRPr>
          </a:p>
        </p:txBody>
      </p:sp>
      <p:sp>
        <p:nvSpPr>
          <p:cNvPr id="6" name="Rectangle 3"/>
          <p:cNvSpPr txBox="1">
            <a:spLocks noChangeArrowheads="1"/>
          </p:cNvSpPr>
          <p:nvPr/>
        </p:nvSpPr>
        <p:spPr bwMode="auto">
          <a:xfrm>
            <a:off x="4541431" y="6025441"/>
            <a:ext cx="4558915"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600" b="1" dirty="0" smtClean="0">
                <a:solidFill>
                  <a:schemeClr val="bg1"/>
                </a:solidFill>
              </a:rPr>
              <a:t>Replacing wheel bearings</a:t>
            </a:r>
          </a:p>
        </p:txBody>
      </p:sp>
    </p:spTree>
    <p:extLst>
      <p:ext uri="{BB962C8B-B14F-4D97-AF65-F5344CB8AC3E}">
        <p14:creationId xmlns:p14="http://schemas.microsoft.com/office/powerpoint/2010/main" val="3811462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Ringing true</a:t>
            </a:r>
          </a:p>
        </p:txBody>
      </p:sp>
      <p:sp>
        <p:nvSpPr>
          <p:cNvPr id="3" name="Content Placeholder 2"/>
          <p:cNvSpPr>
            <a:spLocks noGrp="1"/>
          </p:cNvSpPr>
          <p:nvPr>
            <p:ph idx="1"/>
          </p:nvPr>
        </p:nvSpPr>
        <p:spPr/>
        <p:txBody>
          <a:bodyPr/>
          <a:lstStyle/>
          <a:p>
            <a:r>
              <a:rPr lang="en-GB" sz="2000" b="1" dirty="0"/>
              <a:t>Plenary:</a:t>
            </a:r>
          </a:p>
          <a:p>
            <a:pPr>
              <a:lnSpc>
                <a:spcPct val="150000"/>
              </a:lnSpc>
            </a:pPr>
            <a:endParaRPr lang="en-GB" dirty="0"/>
          </a:p>
          <a:p>
            <a:pPr>
              <a:lnSpc>
                <a:spcPct val="200000"/>
              </a:lnSpc>
              <a:buClrTx/>
            </a:pPr>
            <a:r>
              <a:rPr lang="en-GB" dirty="0"/>
              <a:t>Select one of the following to summarise and express key features of the system and to explain how it works.</a:t>
            </a:r>
          </a:p>
          <a:p>
            <a:pPr marL="285750" indent="-285750">
              <a:lnSpc>
                <a:spcPct val="200000"/>
              </a:lnSpc>
              <a:buClrTx/>
              <a:buFont typeface="Wingdings" pitchFamily="2" charset="2"/>
              <a:buChar char="§"/>
            </a:pPr>
            <a:r>
              <a:rPr lang="en-GB" dirty="0"/>
              <a:t>A4 explanatory leaflet</a:t>
            </a:r>
          </a:p>
          <a:p>
            <a:pPr marL="285750" indent="-285750">
              <a:lnSpc>
                <a:spcPct val="200000"/>
              </a:lnSpc>
              <a:buClrTx/>
              <a:buFont typeface="Wingdings" pitchFamily="2" charset="2"/>
              <a:buChar char="§"/>
            </a:pPr>
            <a:r>
              <a:rPr lang="en-GB" dirty="0"/>
              <a:t>Poster</a:t>
            </a:r>
          </a:p>
          <a:p>
            <a:pPr marL="285750" indent="-285750">
              <a:lnSpc>
                <a:spcPct val="200000"/>
              </a:lnSpc>
              <a:buClrTx/>
              <a:buFont typeface="Wingdings" pitchFamily="2" charset="2"/>
              <a:buChar char="§"/>
            </a:pPr>
            <a:r>
              <a:rPr lang="en-GB" dirty="0"/>
              <a:t>Diagram to explain to younger students</a:t>
            </a:r>
          </a:p>
          <a:p>
            <a:pPr marL="285750" indent="-285750">
              <a:lnSpc>
                <a:spcPct val="200000"/>
              </a:lnSpc>
              <a:buClrTx/>
              <a:buFont typeface="Wingdings" pitchFamily="2" charset="2"/>
              <a:buChar char="§"/>
            </a:pPr>
            <a:r>
              <a:rPr lang="en-GB" dirty="0"/>
              <a:t>Podcast of no more than 2 minutes</a:t>
            </a:r>
          </a:p>
          <a:p>
            <a:endParaRPr lang="en-GB" dirty="0"/>
          </a:p>
        </p:txBody>
      </p:sp>
    </p:spTree>
    <p:extLst>
      <p:ext uri="{BB962C8B-B14F-4D97-AF65-F5344CB8AC3E}">
        <p14:creationId xmlns:p14="http://schemas.microsoft.com/office/powerpoint/2010/main" val="248497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Ringing true</a:t>
            </a:r>
            <a:endParaRPr lang="en-GB" dirty="0"/>
          </a:p>
        </p:txBody>
      </p:sp>
      <p:sp>
        <p:nvSpPr>
          <p:cNvPr id="3" name="Content Placeholder 2"/>
          <p:cNvSpPr>
            <a:spLocks noGrp="1"/>
          </p:cNvSpPr>
          <p:nvPr>
            <p:ph idx="1"/>
          </p:nvPr>
        </p:nvSpPr>
        <p:spPr/>
        <p:txBody>
          <a:bodyPr/>
          <a:lstStyle/>
          <a:p>
            <a:r>
              <a:rPr lang="en-GB" b="1" dirty="0" smtClean="0"/>
              <a:t>Overall learning objectives:</a:t>
            </a:r>
          </a:p>
          <a:p>
            <a:pPr>
              <a:lnSpc>
                <a:spcPct val="200000"/>
              </a:lnSpc>
              <a:buClrTx/>
            </a:pPr>
            <a:r>
              <a:rPr lang="en-GB" dirty="0" smtClean="0"/>
              <a:t>We are learning to:</a:t>
            </a:r>
          </a:p>
          <a:p>
            <a:pPr marL="285750" indent="-285750">
              <a:lnSpc>
                <a:spcPct val="200000"/>
              </a:lnSpc>
              <a:buClrTx/>
              <a:buFont typeface="Wingdings" pitchFamily="2" charset="2"/>
              <a:buChar char="§"/>
            </a:pPr>
            <a:r>
              <a:rPr lang="en-GB" dirty="0" smtClean="0"/>
              <a:t>Explain where the timing of the wheel bearing replacement is critical</a:t>
            </a:r>
          </a:p>
          <a:p>
            <a:pPr marL="285750" indent="-285750">
              <a:lnSpc>
                <a:spcPct val="200000"/>
              </a:lnSpc>
              <a:buClrTx/>
              <a:buFont typeface="Wingdings" pitchFamily="2" charset="2"/>
              <a:buChar char="§"/>
            </a:pPr>
            <a:r>
              <a:rPr lang="en-GB" dirty="0" smtClean="0"/>
              <a:t>Understand the key features of the </a:t>
            </a:r>
            <a:r>
              <a:rPr lang="en-GB" dirty="0" err="1" smtClean="0"/>
              <a:t>RailBAM</a:t>
            </a:r>
            <a:r>
              <a:rPr lang="en-GB" dirty="0" smtClean="0"/>
              <a:t> process</a:t>
            </a:r>
          </a:p>
          <a:p>
            <a:pPr marL="285750" indent="-285750">
              <a:lnSpc>
                <a:spcPct val="200000"/>
              </a:lnSpc>
              <a:buClrTx/>
              <a:buFont typeface="Wingdings" pitchFamily="2" charset="2"/>
              <a:buChar char="§"/>
            </a:pPr>
            <a:r>
              <a:rPr lang="en-GB" dirty="0" smtClean="0"/>
              <a:t>Communicate key points and ideas to a target audience</a:t>
            </a:r>
            <a:endParaRPr lang="en-GB" dirty="0"/>
          </a:p>
        </p:txBody>
      </p:sp>
    </p:spTree>
    <p:extLst>
      <p:ext uri="{BB962C8B-B14F-4D97-AF65-F5344CB8AC3E}">
        <p14:creationId xmlns:p14="http://schemas.microsoft.com/office/powerpoint/2010/main" val="967690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i4.dailyrecord.co.uk/news/uk-world-news/article1484680.ece/ALTERNATES/s615/Rail+fares+(generi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4617" y="2281110"/>
            <a:ext cx="2659021" cy="17683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Ringing true</a:t>
            </a:r>
          </a:p>
        </p:txBody>
      </p:sp>
      <p:sp>
        <p:nvSpPr>
          <p:cNvPr id="3" name="Content Placeholder 2"/>
          <p:cNvSpPr>
            <a:spLocks noGrp="1"/>
          </p:cNvSpPr>
          <p:nvPr>
            <p:ph idx="1"/>
          </p:nvPr>
        </p:nvSpPr>
        <p:spPr>
          <a:xfrm>
            <a:off x="428086" y="4541128"/>
            <a:ext cx="2341214" cy="468362"/>
          </a:xfrm>
        </p:spPr>
        <p:txBody>
          <a:bodyPr/>
          <a:lstStyle/>
          <a:p>
            <a:pPr algn="ctr"/>
            <a:r>
              <a:rPr lang="en-GB" dirty="0" smtClean="0"/>
              <a:t>Poorly maintained trains results in accidents</a:t>
            </a:r>
          </a:p>
          <a:p>
            <a:pPr algn="ctr"/>
            <a:endParaRPr lang="en-GB" dirty="0"/>
          </a:p>
        </p:txBody>
      </p:sp>
      <p:pic>
        <p:nvPicPr>
          <p:cNvPr id="4" name="Picture 2" descr="http://resources2.news.com.au/images/2007/05/03/va1237245176425/Derailed-train-5469928.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596" y="2277164"/>
            <a:ext cx="2985538" cy="20472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news.bbcimg.co.uk/media/images/64893000/jpg/_64893474_64890104.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9992" y="2282955"/>
            <a:ext cx="2890016" cy="162563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3775028" y="4077227"/>
            <a:ext cx="1979944" cy="12654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fontAlgn="base">
              <a:lnSpc>
                <a:spcPct val="110000"/>
              </a:lnSpc>
              <a:spcBef>
                <a:spcPct val="0"/>
              </a:spcBef>
              <a:spcAft>
                <a:spcPct val="0"/>
              </a:spcAft>
              <a:buClr>
                <a:schemeClr val="accent1"/>
              </a:buClr>
              <a:buFont typeface="Arial" pitchFamily="34" charset="0"/>
              <a:buNone/>
              <a:tabLst/>
              <a:defRPr lang="de-DE" dirty="0" smtClean="0">
                <a:solidFill>
                  <a:schemeClr val="dk1"/>
                </a:solidFill>
                <a:latin typeface="Arial" pitchFamily="34" charset="0"/>
                <a:ea typeface="+mn-ea"/>
                <a:cs typeface="Arial" pitchFamily="34" charset="0"/>
              </a:defRPr>
            </a:lvl1pPr>
            <a:lvl2pPr marL="179388" indent="-177800" algn="l" rtl="0" fontAlgn="base">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2pPr>
            <a:lvl3pPr marL="358775" indent="-177800" algn="l" rtl="0" fontAlgn="base">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3pPr>
            <a:lvl4pPr marL="538163" indent="-177800" algn="l" rtl="0" fontAlgn="base">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4pPr>
            <a:lvl5pPr marL="717550" indent="-177800" algn="l" rtl="0" fontAlgn="base">
              <a:lnSpc>
                <a:spcPct val="110000"/>
              </a:lnSpc>
              <a:spcBef>
                <a:spcPct val="0"/>
              </a:spcBef>
              <a:spcAft>
                <a:spcPct val="0"/>
              </a:spcAft>
              <a:buClr>
                <a:schemeClr val="accent1"/>
              </a:buClr>
              <a:buChar char="•"/>
              <a:tabLst/>
              <a:defRPr lang="de-DE" dirty="0">
                <a:solidFill>
                  <a:schemeClr val="dk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r>
              <a:rPr lang="en-GB" kern="0" dirty="0" smtClean="0"/>
              <a:t>Accidents mean disruptions to services</a:t>
            </a:r>
          </a:p>
          <a:p>
            <a:pPr algn="ctr"/>
            <a:endParaRPr lang="en-GB" kern="0" dirty="0"/>
          </a:p>
        </p:txBody>
      </p:sp>
      <p:sp>
        <p:nvSpPr>
          <p:cNvPr id="8" name="Content Placeholder 2"/>
          <p:cNvSpPr txBox="1">
            <a:spLocks/>
          </p:cNvSpPr>
          <p:nvPr/>
        </p:nvSpPr>
        <p:spPr bwMode="auto">
          <a:xfrm>
            <a:off x="6714155" y="4450519"/>
            <a:ext cx="1979944" cy="12654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fontAlgn="base">
              <a:lnSpc>
                <a:spcPct val="110000"/>
              </a:lnSpc>
              <a:spcBef>
                <a:spcPct val="0"/>
              </a:spcBef>
              <a:spcAft>
                <a:spcPct val="0"/>
              </a:spcAft>
              <a:buClr>
                <a:schemeClr val="accent1"/>
              </a:buClr>
              <a:buFont typeface="Arial" pitchFamily="34" charset="0"/>
              <a:buNone/>
              <a:tabLst/>
              <a:defRPr lang="de-DE" dirty="0" smtClean="0">
                <a:solidFill>
                  <a:schemeClr val="dk1"/>
                </a:solidFill>
                <a:latin typeface="Arial" pitchFamily="34" charset="0"/>
                <a:ea typeface="+mn-ea"/>
                <a:cs typeface="Arial" pitchFamily="34" charset="0"/>
              </a:defRPr>
            </a:lvl1pPr>
            <a:lvl2pPr marL="179388" indent="-177800" algn="l" rtl="0" fontAlgn="base">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2pPr>
            <a:lvl3pPr marL="358775" indent="-177800" algn="l" rtl="0" fontAlgn="base">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3pPr>
            <a:lvl4pPr marL="538163" indent="-177800" algn="l" rtl="0" fontAlgn="base">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4pPr>
            <a:lvl5pPr marL="717550" indent="-177800" algn="l" rtl="0" fontAlgn="base">
              <a:lnSpc>
                <a:spcPct val="110000"/>
              </a:lnSpc>
              <a:spcBef>
                <a:spcPct val="0"/>
              </a:spcBef>
              <a:spcAft>
                <a:spcPct val="0"/>
              </a:spcAft>
              <a:buClr>
                <a:schemeClr val="accent1"/>
              </a:buClr>
              <a:buChar char="•"/>
              <a:tabLst/>
              <a:defRPr lang="de-DE" dirty="0">
                <a:solidFill>
                  <a:schemeClr val="dk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r>
              <a:rPr lang="en-GB" kern="0" dirty="0" smtClean="0"/>
              <a:t>Spending money on maintenance means higher fares</a:t>
            </a:r>
          </a:p>
          <a:p>
            <a:pPr algn="ctr"/>
            <a:endParaRPr lang="en-GB" kern="0" dirty="0"/>
          </a:p>
        </p:txBody>
      </p:sp>
    </p:spTree>
    <p:extLst>
      <p:ext uri="{BB962C8B-B14F-4D97-AF65-F5344CB8AC3E}">
        <p14:creationId xmlns:p14="http://schemas.microsoft.com/office/powerpoint/2010/main" val="3597507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Ringing true</a:t>
            </a:r>
          </a:p>
        </p:txBody>
      </p:sp>
      <p:pic>
        <p:nvPicPr>
          <p:cNvPr id="4" name="Picture 2" descr="http://lowres-picturecabinet.com.s3-eu-west-1.amazonaws.com/43/main/50/12977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471" y="1412875"/>
            <a:ext cx="7415819" cy="49900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flipV="1">
            <a:off x="4198195" y="5353958"/>
            <a:ext cx="4931922" cy="859507"/>
          </a:xfrm>
          <a:prstGeom prst="rect">
            <a:avLst/>
          </a:prstGeom>
          <a:solidFill>
            <a:srgbClr val="AF235F">
              <a:alpha val="71000"/>
            </a:srgbClr>
          </a:solidFill>
          <a:ln>
            <a:noFill/>
          </a:ln>
          <a:effectLst/>
          <a:extLst/>
        </p:spPr>
        <p:txBody>
          <a:bodyPr wrap="none" anchor="ctr"/>
          <a:lstStyle/>
          <a:p>
            <a:endParaRPr lang="en-US" dirty="0">
              <a:solidFill>
                <a:schemeClr val="bg1"/>
              </a:solidFill>
            </a:endParaRPr>
          </a:p>
        </p:txBody>
      </p:sp>
      <p:sp>
        <p:nvSpPr>
          <p:cNvPr id="6" name="Rectangle 3"/>
          <p:cNvSpPr txBox="1">
            <a:spLocks noChangeArrowheads="1"/>
          </p:cNvSpPr>
          <p:nvPr/>
        </p:nvSpPr>
        <p:spPr bwMode="auto">
          <a:xfrm>
            <a:off x="4645329" y="5512803"/>
            <a:ext cx="400988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600" b="1" dirty="0" smtClean="0">
                <a:solidFill>
                  <a:schemeClr val="bg1"/>
                </a:solidFill>
              </a:rPr>
              <a:t>Wheel tappers checked for cracked wheels</a:t>
            </a:r>
          </a:p>
        </p:txBody>
      </p:sp>
    </p:spTree>
    <p:extLst>
      <p:ext uri="{BB962C8B-B14F-4D97-AF65-F5344CB8AC3E}">
        <p14:creationId xmlns:p14="http://schemas.microsoft.com/office/powerpoint/2010/main" val="3054477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Ringing true</a:t>
            </a:r>
          </a:p>
        </p:txBody>
      </p:sp>
      <p:pic>
        <p:nvPicPr>
          <p:cNvPr id="4" name="Picture 2" descr="The Northwest Railway Museum train gives spectators and operators a trip back in time. To keep it running requires staff and volunteers to perform maintenance work not required on most modern trains. Woodinville residents Henry Pond (left) and Jason Pond, a volunteer brakeman, make sure that the cars’ wheel bearings are adequately oiled. The work is part of Jason Pond’s duties as a volunteer brakeman, which he is training his father Henry to do. The cars have friction bearings, which must be lubricated to prevent overheating and have mostly been replaced by roller bearings. (Photo by Dan Catchpole)">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29532" y="1463963"/>
            <a:ext cx="6830796" cy="49295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flipV="1">
            <a:off x="4198195" y="5353958"/>
            <a:ext cx="4931922" cy="859507"/>
          </a:xfrm>
          <a:prstGeom prst="rect">
            <a:avLst/>
          </a:prstGeom>
          <a:solidFill>
            <a:srgbClr val="AF235F">
              <a:alpha val="71000"/>
            </a:srgbClr>
          </a:solidFill>
          <a:ln>
            <a:noFill/>
          </a:ln>
          <a:effectLst/>
          <a:extLst/>
        </p:spPr>
        <p:txBody>
          <a:bodyPr wrap="none" anchor="ctr"/>
          <a:lstStyle/>
          <a:p>
            <a:endParaRPr lang="en-US" dirty="0">
              <a:solidFill>
                <a:schemeClr val="bg1"/>
              </a:solidFill>
            </a:endParaRPr>
          </a:p>
        </p:txBody>
      </p:sp>
      <p:sp>
        <p:nvSpPr>
          <p:cNvPr id="6" name="Rectangle 3"/>
          <p:cNvSpPr txBox="1">
            <a:spLocks noChangeArrowheads="1"/>
          </p:cNvSpPr>
          <p:nvPr/>
        </p:nvSpPr>
        <p:spPr bwMode="auto">
          <a:xfrm>
            <a:off x="4322618" y="5512803"/>
            <a:ext cx="4558915"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600" b="1" dirty="0" smtClean="0">
                <a:solidFill>
                  <a:schemeClr val="bg1"/>
                </a:solidFill>
              </a:rPr>
              <a:t>Bearings allow wheels to rotate smoothly whilst taking the load of the vehicle</a:t>
            </a:r>
          </a:p>
        </p:txBody>
      </p:sp>
    </p:spTree>
    <p:extLst>
      <p:ext uri="{BB962C8B-B14F-4D97-AF65-F5344CB8AC3E}">
        <p14:creationId xmlns:p14="http://schemas.microsoft.com/office/powerpoint/2010/main" val="535859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Ringing true</a:t>
            </a:r>
          </a:p>
        </p:txBody>
      </p:sp>
      <p:pic>
        <p:nvPicPr>
          <p:cNvPr id="4" name="Picture 2" descr="http://www.nskamericas.com/cps/nsk/na_en/p/images/content/1.3.3.2_Cylindrical_Roller_Bearing_rgb_rdax_95.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67744" y="1302716"/>
            <a:ext cx="4752975" cy="47529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flipV="1">
            <a:off x="4198195" y="5353958"/>
            <a:ext cx="4931922" cy="859507"/>
          </a:xfrm>
          <a:prstGeom prst="rect">
            <a:avLst/>
          </a:prstGeom>
          <a:solidFill>
            <a:srgbClr val="AF235F">
              <a:alpha val="71000"/>
            </a:srgbClr>
          </a:solidFill>
          <a:ln>
            <a:noFill/>
          </a:ln>
          <a:effectLst/>
          <a:extLst/>
        </p:spPr>
        <p:txBody>
          <a:bodyPr wrap="none" anchor="ctr"/>
          <a:lstStyle/>
          <a:p>
            <a:endParaRPr lang="en-US" dirty="0">
              <a:solidFill>
                <a:schemeClr val="bg1"/>
              </a:solidFill>
            </a:endParaRPr>
          </a:p>
        </p:txBody>
      </p:sp>
      <p:sp>
        <p:nvSpPr>
          <p:cNvPr id="6" name="Rectangle 3"/>
          <p:cNvSpPr txBox="1">
            <a:spLocks noChangeArrowheads="1"/>
          </p:cNvSpPr>
          <p:nvPr/>
        </p:nvSpPr>
        <p:spPr bwMode="auto">
          <a:xfrm>
            <a:off x="4606406" y="5623643"/>
            <a:ext cx="4558915"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600" b="1" dirty="0" smtClean="0">
                <a:solidFill>
                  <a:schemeClr val="bg1"/>
                </a:solidFill>
              </a:rPr>
              <a:t>Roller bearings</a:t>
            </a:r>
          </a:p>
        </p:txBody>
      </p:sp>
    </p:spTree>
    <p:extLst>
      <p:ext uri="{BB962C8B-B14F-4D97-AF65-F5344CB8AC3E}">
        <p14:creationId xmlns:p14="http://schemas.microsoft.com/office/powerpoint/2010/main" val="2711756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Ringing true</a:t>
            </a:r>
          </a:p>
        </p:txBody>
      </p:sp>
      <p:pic>
        <p:nvPicPr>
          <p:cNvPr id="4" name="Picture 2" descr="Accident at Newton Abbot on 6th March 1997">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17418" y="1398710"/>
            <a:ext cx="7439891" cy="49227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flipV="1">
            <a:off x="4198195" y="5353958"/>
            <a:ext cx="4931922" cy="859507"/>
          </a:xfrm>
          <a:prstGeom prst="rect">
            <a:avLst/>
          </a:prstGeom>
          <a:solidFill>
            <a:srgbClr val="AF235F">
              <a:alpha val="71000"/>
            </a:srgbClr>
          </a:solidFill>
          <a:ln>
            <a:noFill/>
          </a:ln>
          <a:effectLst/>
          <a:extLst/>
        </p:spPr>
        <p:txBody>
          <a:bodyPr wrap="none" anchor="ctr"/>
          <a:lstStyle/>
          <a:p>
            <a:endParaRPr lang="en-US" dirty="0">
              <a:solidFill>
                <a:schemeClr val="bg1"/>
              </a:solidFill>
            </a:endParaRPr>
          </a:p>
        </p:txBody>
      </p:sp>
      <p:sp>
        <p:nvSpPr>
          <p:cNvPr id="6" name="Rectangle 3"/>
          <p:cNvSpPr txBox="1">
            <a:spLocks noChangeArrowheads="1"/>
          </p:cNvSpPr>
          <p:nvPr/>
        </p:nvSpPr>
        <p:spPr bwMode="auto">
          <a:xfrm>
            <a:off x="4732534" y="5623643"/>
            <a:ext cx="4558915"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600" b="1" dirty="0" smtClean="0">
                <a:solidFill>
                  <a:schemeClr val="bg1"/>
                </a:solidFill>
              </a:rPr>
              <a:t>Bearing failure is dangerous</a:t>
            </a:r>
          </a:p>
        </p:txBody>
      </p:sp>
    </p:spTree>
    <p:extLst>
      <p:ext uri="{BB962C8B-B14F-4D97-AF65-F5344CB8AC3E}">
        <p14:creationId xmlns:p14="http://schemas.microsoft.com/office/powerpoint/2010/main" val="3976026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Ringing true</a:t>
            </a:r>
          </a:p>
        </p:txBody>
      </p:sp>
      <p:pic>
        <p:nvPicPr>
          <p:cNvPr id="4" name="Picture 2" descr="Accident at Newton Abbot on 6th March 1997">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826327" y="1343600"/>
            <a:ext cx="3374555" cy="51518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flipV="1">
            <a:off x="4198195" y="1571667"/>
            <a:ext cx="4931922" cy="859507"/>
          </a:xfrm>
          <a:prstGeom prst="rect">
            <a:avLst/>
          </a:prstGeom>
          <a:solidFill>
            <a:srgbClr val="AF235F">
              <a:alpha val="71000"/>
            </a:srgbClr>
          </a:solidFill>
          <a:ln>
            <a:noFill/>
          </a:ln>
          <a:effectLst/>
          <a:extLst/>
        </p:spPr>
        <p:txBody>
          <a:bodyPr wrap="none" anchor="ctr"/>
          <a:lstStyle/>
          <a:p>
            <a:endParaRPr lang="en-US" dirty="0">
              <a:solidFill>
                <a:schemeClr val="bg1"/>
              </a:solidFill>
            </a:endParaRPr>
          </a:p>
        </p:txBody>
      </p:sp>
      <p:sp>
        <p:nvSpPr>
          <p:cNvPr id="6" name="Rectangle 3"/>
          <p:cNvSpPr txBox="1">
            <a:spLocks noChangeArrowheads="1"/>
          </p:cNvSpPr>
          <p:nvPr/>
        </p:nvSpPr>
        <p:spPr bwMode="auto">
          <a:xfrm>
            <a:off x="4559108" y="1841352"/>
            <a:ext cx="4558915"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600" b="1" dirty="0" smtClean="0">
                <a:solidFill>
                  <a:schemeClr val="bg1"/>
                </a:solidFill>
              </a:rPr>
              <a:t>Bearing failure is dangerous</a:t>
            </a:r>
          </a:p>
        </p:txBody>
      </p:sp>
    </p:spTree>
    <p:extLst>
      <p:ext uri="{BB962C8B-B14F-4D97-AF65-F5344CB8AC3E}">
        <p14:creationId xmlns:p14="http://schemas.microsoft.com/office/powerpoint/2010/main" val="1828388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Ringing true</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000" y="1357745"/>
            <a:ext cx="6860196" cy="5126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a:spLocks noChangeArrowheads="1"/>
          </p:cNvSpPr>
          <p:nvPr/>
        </p:nvSpPr>
        <p:spPr bwMode="auto">
          <a:xfrm flipV="1">
            <a:off x="4212050" y="5256976"/>
            <a:ext cx="4931922" cy="859507"/>
          </a:xfrm>
          <a:prstGeom prst="rect">
            <a:avLst/>
          </a:prstGeom>
          <a:solidFill>
            <a:srgbClr val="AF235F">
              <a:alpha val="71000"/>
            </a:srgbClr>
          </a:solidFill>
          <a:ln>
            <a:noFill/>
          </a:ln>
          <a:effectLst/>
          <a:extLst/>
        </p:spPr>
        <p:txBody>
          <a:bodyPr wrap="none" anchor="ctr"/>
          <a:lstStyle/>
          <a:p>
            <a:endParaRPr lang="en-US" dirty="0">
              <a:solidFill>
                <a:schemeClr val="bg1"/>
              </a:solidFill>
            </a:endParaRPr>
          </a:p>
        </p:txBody>
      </p:sp>
      <p:sp>
        <p:nvSpPr>
          <p:cNvPr id="7" name="Rectangle 3"/>
          <p:cNvSpPr txBox="1">
            <a:spLocks noChangeArrowheads="1"/>
          </p:cNvSpPr>
          <p:nvPr/>
        </p:nvSpPr>
        <p:spPr bwMode="auto">
          <a:xfrm>
            <a:off x="4588729" y="5526661"/>
            <a:ext cx="4558915"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600" b="1" dirty="0" smtClean="0">
                <a:solidFill>
                  <a:schemeClr val="bg1"/>
                </a:solidFill>
              </a:rPr>
              <a:t>The </a:t>
            </a:r>
            <a:r>
              <a:rPr lang="en-US" sz="1600" b="1" dirty="0" err="1" smtClean="0">
                <a:solidFill>
                  <a:schemeClr val="bg1"/>
                </a:solidFill>
              </a:rPr>
              <a:t>RailBAM</a:t>
            </a:r>
            <a:r>
              <a:rPr lang="en-US" sz="1600" b="1" dirty="0" smtClean="0">
                <a:solidFill>
                  <a:schemeClr val="bg1"/>
                </a:solidFill>
              </a:rPr>
              <a:t> system</a:t>
            </a:r>
          </a:p>
        </p:txBody>
      </p:sp>
    </p:spTree>
    <p:extLst>
      <p:ext uri="{BB962C8B-B14F-4D97-AF65-F5344CB8AC3E}">
        <p14:creationId xmlns:p14="http://schemas.microsoft.com/office/powerpoint/2010/main" val="21999049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DT_CUSTOMER" val="Siemens_I_2013"/>
  <p:tag name="CDT_CUSTOMER_NAME" val="Siemens AG, Industry Sector"/>
  <p:tag name="CDT_VERSION" val="4.1.2.0"/>
  <p:tag name="CDT_CREATORVERSION" val="4.1.2.0"/>
  <p:tag name="CDT_TEMPLATEVERSION" val="2.0.0"/>
  <p:tag name="CDT_LANGUAGE" val="1033"/>
  <p:tag name="CDT_FONTSET" val="Arial"/>
</p:tagLst>
</file>

<file path=ppt/tags/tag1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9:0-0-540-720"/>
  <p:tag name="CDT_MASTERSHAPE2" val="12:0-0-540-720"/>
  <p:tag name="CDT_MASTERSHAPE3" val="57350:190,6199-19,75-148,1732-700,25"/>
  <p:tag name="CDT_MASTERSHAPE4" val="11:0-42,5-76,20732-136,063"/>
  <p:tag name="CDT_MASTERSHAPE5" val="16:0-360-0,1250394-0,1250394"/>
  <p:tag name="CDT_MASTERSHAPE6" val="10:485,5-0-34-720"/>
  <p:tag name="CDT_MASTERSHAPE7" val="14:485,5-484,75-34-235,25"/>
  <p:tag name="CDT_MASTERSHAPE8" val="57351:190,62-19,75-30,95134-700,25"/>
</p:tagLst>
</file>

<file path=ppt/tags/tag10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0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02.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0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533"/>
  <p:tag name="CDT_PROT_HEIGHT" val="374,25"/>
</p:tagLst>
</file>

<file path=ppt/tags/tag10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0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0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260,6249"/>
  <p:tag name="CDT_PROT_HEIGHT" val="374,25"/>
</p:tagLst>
</file>

<file path=ppt/tags/tag10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14,4999"/>
  <p:tag name="CDT_PROT_WIDTH" val="261,0001"/>
  <p:tag name="CDT_PROT_HEIGHT" val="374,25"/>
</p:tagLst>
</file>

<file path=ppt/tags/tag10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0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9:0-0-540-720"/>
  <p:tag name="CDT_MASTERSHAPE2" val="12:0-0-540-720"/>
  <p:tag name="CDT_MASTERSHAPE3" val="57350:186,798-19,75-148,1732-700,25"/>
  <p:tag name="CDT_MASTERSHAPE4" val="11:0-42,5-76,20732-136,063"/>
  <p:tag name="CDT_MASTERSHAPE5" val="16:0-360-0,1250394-0,1250394"/>
  <p:tag name="CDT_MASTERSHAPE6" val="14:485,5-0-34-720"/>
  <p:tag name="CDT_MASTERSHAPE7" val="15:485,5-484,75-34-235,25"/>
  <p:tag name="CDT_MASTERSHAPE8" val="57351:304-19,75-30,95134-700,25"/>
</p:tagLst>
</file>

<file path=ppt/tags/tag110.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2,5"/>
  <p:tag name="CDT_PROT_WIDTH" val="533"/>
  <p:tag name="CDT_PROT_HEIGHT" val="181,375"/>
</p:tagLst>
</file>

<file path=ppt/tags/tag111.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2,5"/>
  <p:tag name="CDT_PROT_WIDTH" val="533"/>
  <p:tag name="CDT_PROT_HEIGHT" val="181,5"/>
</p:tagLst>
</file>

<file path=ppt/tags/tag11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1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14.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2,5"/>
  <p:tag name="CDT_PROT_WIDTH" val="260,6249"/>
  <p:tag name="CDT_PROT_HEIGHT" val="181,375"/>
</p:tagLst>
</file>

<file path=ppt/tags/tag115.xml><?xml version="1.0" encoding="utf-8"?>
<p:tagLst xmlns:a="http://schemas.openxmlformats.org/drawingml/2006/main" xmlns:r="http://schemas.openxmlformats.org/officeDocument/2006/relationships" xmlns:p="http://schemas.openxmlformats.org/presentationml/2006/main">
  <p:tag name="CDT_DELETE_ONEVENT_NEWPRES" val="False"/>
  <p:tag name="CDT_PROT" val="2"/>
  <p:tag name="CDT_PROT_TOP" val="111,2501"/>
  <p:tag name="CDT_PROT_LEFT" val="314,5"/>
  <p:tag name="CDT_PROT_WIDTH" val="261"/>
  <p:tag name="CDT_PROT_HEIGHT" val="181,375"/>
</p:tagLst>
</file>

<file path=ppt/tags/tag116.xml><?xml version="1.0" encoding="utf-8"?>
<p:tagLst xmlns:a="http://schemas.openxmlformats.org/drawingml/2006/main" xmlns:r="http://schemas.openxmlformats.org/officeDocument/2006/relationships" xmlns:p="http://schemas.openxmlformats.org/presentationml/2006/main">
  <p:tag name="CDT_DELETE_ONEVENT_NEWPRES" val="False"/>
  <p:tag name="CDT_PROT" val="2"/>
  <p:tag name="CDT_PROT_TOP" val="304"/>
  <p:tag name="CDT_PROT_LEFT" val="42,5"/>
  <p:tag name="CDT_PROT_WIDTH" val="260,6249"/>
  <p:tag name="CDT_PROT_HEIGHT" val="181,5"/>
</p:tagLst>
</file>

<file path=ppt/tags/tag117.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14,4999"/>
  <p:tag name="CDT_PROT_WIDTH" val="261,0001"/>
  <p:tag name="CDT_PROT_HEIGHT" val="181,5"/>
</p:tagLst>
</file>

<file path=ppt/tags/tag11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19.xml><?xml version="1.0" encoding="utf-8"?>
<p:tagLst xmlns:a="http://schemas.openxmlformats.org/drawingml/2006/main" xmlns:r="http://schemas.openxmlformats.org/officeDocument/2006/relationships" xmlns:p="http://schemas.openxmlformats.org/presentationml/2006/main">
  <p:tag name="CDT_INTERSECT_SLIDE" val="False"/>
  <p:tag name="CDT_NAVBARONTHISSLIDE" val="True"/>
  <p:tag name="CDT_DESIGNS_NAME" val="Siemens 2013 – 4:3"/>
  <p:tag name="CDT_MASTERS_NAME" val="Title (big bar down)"/>
  <p:tag name="CDT_LAYOUT_TYPE" val="1"/>
  <p:tag name="CDT_ORIGINAL_DESIGNS_NAME" val="Siemens 2013 – 4:3"/>
  <p:tag name="CDT_ORIGINAL_MASTERS_NAME" val="Title (big bar down)"/>
  <p:tag name="CDT_ORIGINAL_LAYOUT_TYPE" val="1"/>
</p:tagLst>
</file>

<file path=ppt/tags/tag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57359:0-0-326,75-720"/>
  <p:tag name="CDT_MASTERSHAPE2" val="57350:326,7501-19,75-116,9738-700,25"/>
  <p:tag name="CDT_MASTERSHAPE3" val="57351:295,7987-19,75-30,95134-700,25"/>
  <p:tag name="CDT_MASTERSHAPE4" val="8:0-575,5-63,37504-113,375"/>
  <p:tag name="CDT_MASTERSHAPE5" val="9:0-360-0,1250394-0,1250394"/>
</p:tagLst>
</file>

<file path=ppt/tags/tag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8:0-0-406,5005-720"/>
  <p:tag name="CDT_MASTERSHAPE2" val="57350:289,5268-19,75-116,9738-700,25"/>
  <p:tag name="CDT_MASTERSHAPE3" val="57351:406,5005-19,75-30,95134-700,25"/>
  <p:tag name="CDT_MASTERSHAPE4" val="12:0-575,5-63,37504-113,375"/>
  <p:tag name="CDT_MASTERSHAPE5" val="9:0-360-0,1250394-0,1250394"/>
</p:tagLst>
</file>

<file path=ppt/tags/tag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3:111,25-371,3751-374,25-348,625"/>
  <p:tag name="CDT_MASTERSHAPE2" val="2:0-0-99,87504-720"/>
  <p:tag name="CDT_MASTERSHAPE3" val="11:111,25-0-374,25-360"/>
  <p:tag name="CDT_MASTERSHAPE4" val="13:111,25-371,3751-374,25-348,625"/>
</p:tagLst>
</file>

<file path=ppt/tags/tag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13:111,25-42,5-374,25-317,5"/>
  <p:tag name="CDT_MASTERSHAPE3" val="5:111,25-371,3751-374,25-348,625"/>
</p:tagLst>
</file>

<file path=ppt/tags/tag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Lst>
</file>

<file path=ppt/tags/tag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0008-374,25-646,3751"/>
</p:tagLst>
</file>

<file path=ppt/tags/tag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533"/>
</p:tagLst>
</file>

<file path=ppt/tags/tag1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317,5"/>
  <p:tag name="CDT_MASTERSHAPE3" val="4:111,25-371,375-374,25-317,5"/>
</p:tagLst>
</file>

<file path=ppt/tags/tag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PROT" val="3"/>
  <p:tag name="CDT_PROT_TOP" val="0"/>
  <p:tag name="CDT_PROT_LEFT" val="0"/>
  <p:tag name="CDT_PROT_WIDTH" val="720"/>
  <p:tag name="CDT_PROT_HEIGHT" val="99,87504"/>
</p:tagLst>
</file>

<file path=ppt/tags/tag2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646,3751"/>
  <p:tag name="CDT_MASTERSHAPE3" val="13:304-42,5-181,5-646,3751"/>
</p:tagLst>
</file>

<file path=ppt/tags/tag2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204,0945"/>
  <p:tag name="CDT_MASTERSHAPE3" val="13:111,25-257,9528-374,25-215,4222"/>
  <p:tag name="CDT_MASTERSHAPE4" val="12:111,25-484,75-374,25-204,125"/>
</p:tagLst>
</file>

<file path=ppt/tags/tag2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317,5"/>
  <p:tag name="CDT_MASTERSHAPE3" val="4:111,25-371,375-181,375-317,5"/>
  <p:tag name="CDT_MASTERSHAPE4" val="5:304-42,5-181,5-317,5"/>
  <p:tag name="CDT_MASTERSHAPE5" val="6:304-371,375-181,5-317,5"/>
</p:tagLst>
</file>

<file path=ppt/tags/tag2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4:111,25-586,8279-374,25-102,0471"/>
</p:tagLst>
</file>

<file path=ppt/tags/tag2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533"/>
  <p:tag name="CDT_MASTERSHAPE3" val="5:111,25-586,8279-374,25-102,0471"/>
</p:tagLst>
</file>

<file path=ppt/tags/tag2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260,6249"/>
  <p:tag name="CDT_MASTERSHAPE3" val="13:111,25-314,4999-374,25-261,0001"/>
  <p:tag name="CDT_MASTERSHAPE4" val="7:111,25-586,8279-374,25-102,0471"/>
</p:tagLst>
</file>

<file path=ppt/tags/tag2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533"/>
  <p:tag name="CDT_MASTERSHAPE3" val="13:304-42,5-181,5-533"/>
  <p:tag name="CDT_MASTERSHAPE4" val="7:111,25-586,8279-374,25-102,0471"/>
</p:tagLst>
</file>

<file path=ppt/tags/tag2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260,6249"/>
  <p:tag name="CDT_MASTERSHAPE3" val="13:111,2501-314,5-181,375-261"/>
  <p:tag name="CDT_MASTERSHAPE4" val="12:304-42,5-181,5-260,6249"/>
  <p:tag name="CDT_MASTERSHAPE5" val="15:304-314,4999-181,5-261,0001"/>
  <p:tag name="CDT_MASTERSHAPE6" val="9:111,25-586,8279-374,25-102,0471"/>
</p:tagLst>
</file>

<file path=ppt/tags/tag2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7:0-0-99,87504-720"/>
  <p:tag name="CDT_MASTERSHAPE2" val="13:519,5906-0-20,40945-200,7495"/>
  <p:tag name="CDT_MASTERSHAPE3" val="9:485,5-0-34-720"/>
  <p:tag name="CDT_MASTERSHAPE4" val="3079:111,25-42,50008-374,25-646,3751"/>
  <p:tag name="CDT_MASTERSHAPE5" val="12:519,5906-0-20,40945-98,37409"/>
  <p:tag name="CDT_MASTERSHAPE6" val="14:519,5906-212,1243-20,40945-507,8756"/>
  <p:tag name="CDT_MASTERSHAPE7" val="11:0-575,5001-63,50016-113,375"/>
  <p:tag name="CDT_MASTERSHAPE8" val="3078:0-0-99,87504-720"/>
  <p:tag name="CDT_MASTERSHAPE9" val="31:0-360-0,1250394-0,1250394"/>
  <p:tag name="CDT_MASTERSHAPE10" val="2:0-0-0-0"/>
  <p:tag name="CDT_MASTERSHAPE11" val="3:0-0-0-0"/>
  <p:tag name="CDT_MASTERSHAPE12" val="4:0-0-0-0"/>
  <p:tag name="CDT_MASTERSHAPE13" val="5:0-0-0-0"/>
  <p:tag name="CDT_MASTERSHAPE14" val="6:0-0-0-0"/>
  <p:tag name="CDT_MASTERSHAPE15" val="8:0-0-0-0"/>
  <p:tag name="CDT_MASTERSHAPE16" val="10:0-0-0-0"/>
  <p:tag name="CDT_MASTERSHAPE17" val="15:0-0-0-0"/>
  <p:tag name="CDT_MASTERSHAPE18" val="16:0-0-0-0"/>
  <p:tag name="CDT_MASTERSHAPE19" val="17:0-0-0-0"/>
  <p:tag name="CDT_MASTERSHAPE20" val="18:0-0-0-0"/>
  <p:tag name="CDT_MASTERSHAPE21" val="19:0-0-0-0"/>
  <p:tag name="CDT_MASTERSHAPE22" val="20:0-0-0-0"/>
  <p:tag name="CDT_MASTERSHAPE23" val="21:0-0-0-0"/>
  <p:tag name="CDT_MASTERSHAPE24" val="22:0-0-0-0"/>
  <p:tag name="CDT_MASTERSHAPE25" val="23:0-0-0-0"/>
  <p:tag name="CDT_MASTERSHAPE26" val="24:0-0-0-0"/>
  <p:tag name="CDT_MASTERSHAPE27" val="25:0-0-0-0"/>
  <p:tag name="CDT_MASTERSHAPE28" val="26:0-0-0-0"/>
  <p:tag name="CDT_MASTERSHAPE29" val="27:0-0-0-0"/>
  <p:tag name="CDT_MASTERSHAPE30" val="28:0-0-0-0"/>
</p:tagLst>
</file>

<file path=ppt/tags/tag2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TARGETSHAPE_NEW" val="3"/>
  <p:tag name="CDT_PROT" val="5"/>
  <p:tag name="CDT_PROT_TOP" val="326,7"/>
  <p:tag name="CDT_PROT_LEFT" val="19,75"/>
  <p:tag name="CDT_PROT_WIDTH" val="700,25"/>
  <p:tag name="CDT_PROT_HEIGHT" val="116,9738"/>
</p:tagLst>
</file>

<file path=ppt/tags/tag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720"/>
  <p:tag name="CDT_PROT_HEIGHT" val="34"/>
</p:tagLst>
</file>

<file path=ppt/tags/tag3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PROT" val="2"/>
  <p:tag name="CDT_PROT_TOP" val="295,7487"/>
  <p:tag name="CDT_PROT_LEFT" val="19,75"/>
  <p:tag name="CDT_PROT_WIDTH" val="700,25"/>
  <p:tag name="CDT_PROT_HEIGHT" val="30,95134"/>
</p:tagLst>
</file>

<file path=ppt/tags/tag3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32.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4"/>
  <p:tag name="CDT_TARGETSHAPE_NEW" val="1"/>
  <p:tag name="CDT_PROT" val="3"/>
  <p:tag name="CDT_PROT_TOP" val="485,5"/>
  <p:tag name="CDT_PROT_LEFT" val="0"/>
  <p:tag name="CDT_PROT_WIDTH" val="720"/>
  <p:tag name="CDT_PROT_HEIGHT" val="34"/>
</p:tagLst>
</file>

<file path=ppt/tags/tag3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34.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3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406,08"/>
</p:tagLst>
</file>

<file path=ppt/tags/tag36.xml><?xml version="1.0" encoding="utf-8"?>
<p:tagLst xmlns:a="http://schemas.openxmlformats.org/drawingml/2006/main" xmlns:r="http://schemas.openxmlformats.org/officeDocument/2006/relationships" xmlns:p="http://schemas.openxmlformats.org/presentationml/2006/main">
  <p:tag name="CDT_DUMMYPICTURE" val="True"/>
  <p:tag name="CDT_AUTODIALOG" val="2"/>
  <p:tag name="CDT_FILLFIXED" val="True"/>
  <p:tag name="CDT_LINEFIXED" val="True"/>
  <p:tag name="CDT_FILLUNVISIBLE" val="False"/>
  <p:tag name="CDT_LINEUNVISIBLE" val="True"/>
  <p:tag name="CDT_TARGETSHAPE_NEW" val="14"/>
  <p:tag name="CDT_PROT" val="3"/>
  <p:tag name="CDT_PROT_TOP" val="0"/>
  <p:tag name="CDT_PROT_LEFT" val="0"/>
  <p:tag name="CDT_PROT_WIDTH" val="720"/>
  <p:tag name="CDT_PROT_HEIGHT" val="406,08"/>
</p:tagLst>
</file>

<file path=ppt/tags/tag37.xml><?xml version="1.0" encoding="utf-8"?>
<p:tagLst xmlns:a="http://schemas.openxmlformats.org/drawingml/2006/main" xmlns:r="http://schemas.openxmlformats.org/officeDocument/2006/relationships" xmlns:p="http://schemas.openxmlformats.org/presentationml/2006/main">
  <p:tag name="CDT_DELETE_ONEVENT_NEWPRES" val="True"/>
</p:tagLst>
</file>

<file path=ppt/tags/tag3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89,1062"/>
  <p:tag name="CDT_PROT_LEFT" val="19,75"/>
  <p:tag name="CDT_PROT_WIDTH" val="700,25"/>
  <p:tag name="CDT_PROT_HEIGHT" val="116,9738"/>
</p:tagLst>
</file>

<file path=ppt/tags/tag3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PROT" val="2"/>
  <p:tag name="CDT_PROT_TOP" val="406,08"/>
  <p:tag name="CDT_PROT_LEFT" val="19,75"/>
  <p:tag name="CDT_PROT_WIDTH" val="700,25"/>
  <p:tag name="CDT_PROT_HEIGHT" val="30,95134"/>
</p:tagLst>
</file>

<file path=ppt/tags/tag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2"/>
  <p:tag name="CDT_PROT_TOP" val="111,25"/>
  <p:tag name="CDT_PROT_LEFT" val="42,50008"/>
  <p:tag name="CDT_PROT_WIDTH" val="646,3751"/>
  <p:tag name="CDT_PROT_HEIGHT" val="374,25"/>
</p:tagLst>
</file>

<file path=ppt/tags/tag4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41.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42.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4"/>
  <p:tag name="CDT_TARGETSHAPE_NEW" val="1"/>
  <p:tag name="CDT_PROT" val="3"/>
  <p:tag name="CDT_PROT_TOP" val="485,5"/>
  <p:tag name="CDT_PROT_LEFT" val="0"/>
  <p:tag name="CDT_PROT_WIDTH" val="720"/>
  <p:tag name="CDT_PROT_HEIGHT" val="34"/>
</p:tagLst>
</file>

<file path=ppt/tags/tag4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4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540"/>
</p:tagLst>
</file>

<file path=ppt/tags/tag4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DUMMYPICTURE" val="True"/>
  <p:tag name="CDT_FILLUNVISIBLE" val="False"/>
  <p:tag name="CDT_LINEUNVISIBLE" val="True"/>
  <p:tag name="CDT_AUTODIALOG" val="2"/>
  <p:tag name="CDT_TARGETSHAPE_NEW" val="14"/>
  <p:tag name="CDT_PROT" val="3"/>
  <p:tag name="CDT_PROT_TOP" val="0"/>
  <p:tag name="CDT_PROT_LEFT" val="0"/>
  <p:tag name="CDT_PROT_WIDTH" val="720"/>
  <p:tag name="CDT_PROT_HEIGHT" val="540"/>
</p:tagLst>
</file>

<file path=ppt/tags/tag46.xml><?xml version="1.0" encoding="utf-8"?>
<p:tagLst xmlns:a="http://schemas.openxmlformats.org/drawingml/2006/main" xmlns:r="http://schemas.openxmlformats.org/officeDocument/2006/relationships" xmlns:p="http://schemas.openxmlformats.org/presentationml/2006/main">
  <p:tag name="CDT_DELETE_ONEVENT_NEWPRES" val="True"/>
</p:tagLst>
</file>

<file path=ppt/tags/tag4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5"/>
  <p:tag name="CDT_PROT_TOP" val="190,6199"/>
  <p:tag name="CDT_PROT_LEFT" val="19,75"/>
  <p:tag name="CDT_PROT_WIDTH" val="700,25"/>
  <p:tag name="CDT_PROT_HEIGHT" val="148,1732"/>
</p:tagLst>
</file>

<file path=ppt/tags/tag4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49.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575,5001"/>
  <p:tag name="CDT_PROT_WIDTH" val="113,375"/>
  <p:tag name="CDT_PROT_HEIGHT" val="63,50016"/>
</p:tagLst>
</file>

<file path=ppt/tags/tag50.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3"/>
  <p:tag name="CDT_TARGETSHAPE_NEW" val="1"/>
  <p:tag name="CDT_PROT" val="3"/>
  <p:tag name="CDT_PROT_TOP" val="485,5"/>
  <p:tag name="CDT_PROT_LEFT" val="0"/>
  <p:tag name="CDT_PROT_WIDTH" val="720"/>
  <p:tag name="CDT_PROT_HEIGHT" val="34"/>
</p:tagLst>
</file>

<file path=ppt/tags/tag5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5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EXTCOL" val="True"/>
  <p:tag name="CDT_COLTX_NEW" val="20"/>
  <p:tag name="CDT_PROT" val="2"/>
  <p:tag name="CDT_PROT_TOP" val="190,62"/>
  <p:tag name="CDT_PROT_LEFT" val="19,75"/>
  <p:tag name="CDT_PROT_WIDTH" val="700,25"/>
  <p:tag name="CDT_PROT_HEIGHT" val="30,95134"/>
</p:tagLst>
</file>

<file path=ppt/tags/tag5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540"/>
</p:tagLst>
</file>

<file path=ppt/tags/tag5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DUMMYPICTURE" val="True"/>
  <p:tag name="CDT_FILLUNVISIBLE" val="False"/>
  <p:tag name="CDT_LINEUNVISIBLE" val="True"/>
  <p:tag name="CDT_AUTODIALOG" val="2"/>
  <p:tag name="CDT_TARGETSHAPE_NEW" val="14"/>
  <p:tag name="CDT_PROT" val="3"/>
  <p:tag name="CDT_PROT_TOP" val="0"/>
  <p:tag name="CDT_PROT_LEFT" val="0"/>
  <p:tag name="CDT_PROT_WIDTH" val="720"/>
  <p:tag name="CDT_PROT_HEIGHT" val="540"/>
</p:tagLst>
</file>

<file path=ppt/tags/tag55.xml><?xml version="1.0" encoding="utf-8"?>
<p:tagLst xmlns:a="http://schemas.openxmlformats.org/drawingml/2006/main" xmlns:r="http://schemas.openxmlformats.org/officeDocument/2006/relationships" xmlns:p="http://schemas.openxmlformats.org/presentationml/2006/main">
  <p:tag name="CDT_DELETE_ONEVENT_NEWPRES" val="True"/>
</p:tagLst>
</file>

<file path=ppt/tags/tag5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186,798"/>
  <p:tag name="CDT_PROT_LEFT" val="19,75"/>
  <p:tag name="CDT_PROT_WIDTH" val="700,25"/>
  <p:tag name="CDT_PROT_HEIGHT" val="148,1732"/>
</p:tagLst>
</file>

<file path=ppt/tags/tag5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58.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59.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3"/>
  <p:tag name="CDT_TARGETSHAPE_NEW" val="1"/>
  <p:tag name="CDT_PROT" val="3"/>
  <p:tag name="CDT_PROT_TOP" val="485,5"/>
  <p:tag name="CDT_PROT_LEFT" val="0"/>
  <p:tag name="CDT_PROT_WIDTH" val="720"/>
  <p:tag name="CDT_PROT_HEIGHT" val="34"/>
</p:tagLst>
</file>

<file path=ppt/tags/tag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2"/>
  <p:tag name="CDT_PROT_TOP" val="0"/>
  <p:tag name="CDT_PROT_LEFT" val="0"/>
  <p:tag name="CDT_PROT_WIDTH" val="720"/>
  <p:tag name="CDT_PROT_HEIGHT" val="99,87504"/>
</p:tagLst>
</file>

<file path=ppt/tags/tag6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6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EXTCOL" val="True"/>
  <p:tag name="CDT_COLTX_NEW" val="20"/>
  <p:tag name="CDT_PROT" val="2"/>
  <p:tag name="CDT_PROT_TOP" val="304"/>
  <p:tag name="CDT_PROT_LEFT" val="19,75"/>
  <p:tag name="CDT_PROT_WIDTH" val="700,25"/>
  <p:tag name="CDT_PROT_HEIGHT" val="30,95134"/>
</p:tagLst>
</file>

<file path=ppt/tags/tag6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326,75"/>
</p:tagLst>
</file>

<file path=ppt/tags/tag6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PROT" val="5"/>
  <p:tag name="CDT_PROT_TOP" val="326,7501"/>
  <p:tag name="CDT_PROT_LEFT" val="19,75"/>
  <p:tag name="CDT_PROT_WIDTH" val="700,25"/>
  <p:tag name="CDT_PROT_HEIGHT" val="116,9738"/>
</p:tagLst>
</file>

<file path=ppt/tags/tag6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PROT" val="2"/>
  <p:tag name="CDT_PROT_TOP" val="295,7987"/>
  <p:tag name="CDT_PROT_LEFT" val="19,75"/>
  <p:tag name="CDT_PROT_WIDTH" val="700,25"/>
  <p:tag name="CDT_PROT_HEIGHT" val="30,95134"/>
</p:tagLst>
</file>

<file path=ppt/tags/tag6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575,5"/>
  <p:tag name="CDT_PROT_WIDTH" val="113,375"/>
  <p:tag name="CDT_PROT_HEIGHT" val="63,37504"/>
</p:tagLst>
</file>

<file path=ppt/tags/tag66.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6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406,5005"/>
</p:tagLst>
</file>

<file path=ppt/tags/tag6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PROT" val="4"/>
  <p:tag name="CDT_PROT_TOP" val="289,5268"/>
  <p:tag name="CDT_PROT_LEFT" val="19,75"/>
  <p:tag name="CDT_PROT_WIDTH" val="700,25"/>
  <p:tag name="CDT_PROT_HEIGHT" val="116,9738"/>
</p:tagLst>
</file>

<file path=ppt/tags/tag6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PROT" val="2"/>
  <p:tag name="CDT_PROT_TOP" val="406,5005"/>
  <p:tag name="CDT_PROT_LEFT" val="19,75"/>
  <p:tag name="CDT_PROT_WIDTH" val="700,25"/>
  <p:tag name="CDT_PROT_HEIGHT" val="30,95134"/>
</p:tagLst>
</file>

<file path=ppt/tags/tag7.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7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575,5"/>
  <p:tag name="CDT_PROT_WIDTH" val="113,375"/>
  <p:tag name="CDT_PROT_HEIGHT" val="63,37504"/>
</p:tagLst>
</file>

<file path=ppt/tags/tag71.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7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PROT" val="3"/>
  <p:tag name="CDT_PROT_TOP" val="111,25"/>
  <p:tag name="CDT_PROT_LEFT" val="371,3751"/>
  <p:tag name="CDT_PROT_WIDTH" val="348,625"/>
  <p:tag name="CDT_PROT_HEIGHT" val="374,25"/>
</p:tagLst>
</file>

<file path=ppt/tags/tag7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74.xml><?xml version="1.0" encoding="utf-8"?>
<p:tagLst xmlns:a="http://schemas.openxmlformats.org/drawingml/2006/main" xmlns:r="http://schemas.openxmlformats.org/officeDocument/2006/relationships" xmlns:p="http://schemas.openxmlformats.org/presentationml/2006/main">
  <p:tag name="CDT_AUTODIALOG" val="2"/>
  <p:tag name="CDT_TARGETSHAPE_NEW" val="13"/>
  <p:tag name="CDT_PROT" val="2"/>
  <p:tag name="CDT_PROT_TOP" val="111,25"/>
  <p:tag name="CDT_PROT_LEFT" val="0"/>
  <p:tag name="CDT_PROT_WIDTH" val="360"/>
  <p:tag name="CDT_PROT_HEIGHT" val="374,25"/>
</p:tagLst>
</file>

<file path=ppt/tags/tag7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PROT" val="2"/>
  <p:tag name="CDT_PROT_TOP" val="111,25"/>
  <p:tag name="CDT_PROT_LEFT" val="371,3751"/>
  <p:tag name="CDT_PROT_WIDTH" val="348,625"/>
  <p:tag name="CDT_PROT_HEIGHT" val="374,25"/>
</p:tagLst>
</file>

<file path=ppt/tags/tag76.xml><?xml version="1.0" encoding="utf-8"?>
<p:tagLst xmlns:a="http://schemas.openxmlformats.org/drawingml/2006/main" xmlns:r="http://schemas.openxmlformats.org/officeDocument/2006/relationships" xmlns:p="http://schemas.openxmlformats.org/presentationml/2006/main">
  <p:tag name="CDT_DELETE_ONEVENT_NEWPRES" val="True"/>
</p:tagLst>
</file>

<file path=ppt/tags/tag7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7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317,5"/>
  <p:tag name="CDT_PROT_HEIGHT" val="374,25"/>
</p:tagLst>
</file>

<file path=ppt/tags/tag7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PROT" val="2"/>
  <p:tag name="CDT_PROT_TOP" val="111,25"/>
  <p:tag name="CDT_PROT_LEFT" val="371,3751"/>
  <p:tag name="CDT_PROT_WIDTH" val="348,625"/>
  <p:tag name="CDT_PROT_HEIGHT" val="374,25"/>
</p:tagLst>
</file>

<file path=ppt/tags/tag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8:0-0-326,7-720"/>
  <p:tag name="CDT_MASTERSHAPE2" val="14:0-0-326,7-720"/>
  <p:tag name="CDT_MASTERSHAPE3" val="57350:326,7-19,75-116,9738-700,25"/>
  <p:tag name="CDT_MASTERSHAPE4" val="57351:295,7487-19,75-30,95134-700,25"/>
  <p:tag name="CDT_MASTERSHAPE5" val="11:0-42,5-76,20732-136,063"/>
  <p:tag name="CDT_MASTERSHAPE6" val="10:485,5-0-34-720"/>
  <p:tag name="CDT_MASTERSHAPE7" val="2:485,5-484,75-34-235,25"/>
  <p:tag name="CDT_MASTERSHAPE8" val="15:0-360-0,1250394-0,1250394"/>
</p:tagLst>
</file>

<file path=ppt/tags/tag8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0008"/>
  <p:tag name="CDT_PROT_WIDTH" val="646,3751"/>
  <p:tag name="CDT_PROT_HEIGHT" val="374,25"/>
</p:tagLst>
</file>

<file path=ppt/tags/tag8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533"/>
  <p:tag name="CDT_PROT_HEIGHT" val="374,25"/>
</p:tagLst>
</file>

<file path=ppt/tags/tag8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317,5"/>
  <p:tag name="CDT_PROT_HEIGHT" val="374,25"/>
</p:tagLst>
</file>

<file path=ppt/tags/tag8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1,375"/>
  <p:tag name="CDT_PROT_WIDTH" val="317,5"/>
  <p:tag name="CDT_PROT_HEIGHT" val="374,25"/>
</p:tagLst>
</file>

<file path=ppt/tags/tag88.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9.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2,5"/>
  <p:tag name="CDT_PROT_WIDTH" val="646,3751"/>
  <p:tag name="CDT_PROT_HEIGHT" val="181,375"/>
</p:tagLst>
</file>

<file path=ppt/tags/tag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9:0-0-406,08-720"/>
  <p:tag name="CDT_MASTERSHAPE2" val="12:0-0-406,08-720"/>
  <p:tag name="CDT_MASTERSHAPE3" val="57350:289,1062-19,75-116,9738-700,25"/>
  <p:tag name="CDT_MASTERSHAPE4" val="57351:406,08-19,75-30,95134-700,25"/>
  <p:tag name="CDT_MASTERSHAPE5" val="11:0-42,5-76,20732-136,063"/>
  <p:tag name="CDT_MASTERSHAPE6" val="16:0-360-0,1250394-0,1250394"/>
  <p:tag name="CDT_MASTERSHAPE7" val="10:485,5-0-34-720"/>
  <p:tag name="CDT_MASTERSHAPE8" val="15:485,5-484,75-34-235,25"/>
</p:tagLst>
</file>

<file path=ppt/tags/tag90.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2,5"/>
  <p:tag name="CDT_PROT_WIDTH" val="646,3751"/>
  <p:tag name="CDT_PROT_HEIGHT" val="181,5"/>
</p:tagLst>
</file>

<file path=ppt/tags/tag9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9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204,0945"/>
  <p:tag name="CDT_PROT_HEIGHT" val="374,25"/>
</p:tagLst>
</file>

<file path=ppt/tags/tag9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257,9528"/>
  <p:tag name="CDT_PROT_WIDTH" val="215,4222"/>
  <p:tag name="CDT_PROT_HEIGHT" val="374,25"/>
</p:tagLst>
</file>

<file path=ppt/tags/tag9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84,75"/>
  <p:tag name="CDT_PROT_WIDTH" val="204,125"/>
  <p:tag name="CDT_PROT_HEIGHT" val="374,25"/>
</p:tagLst>
</file>

<file path=ppt/tags/tag9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96.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2,5"/>
  <p:tag name="CDT_PROT_WIDTH" val="317,5"/>
  <p:tag name="CDT_PROT_HEIGHT" val="181,375"/>
</p:tagLst>
</file>

<file path=ppt/tags/tag9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1,375"/>
  <p:tag name="CDT_PROT_WIDTH" val="317,5"/>
  <p:tag name="CDT_PROT_HEIGHT" val="181,375"/>
</p:tagLst>
</file>

<file path=ppt/tags/tag98.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2,5"/>
  <p:tag name="CDT_PROT_WIDTH" val="317,5"/>
  <p:tag name="CDT_PROT_HEIGHT" val="181,5"/>
</p:tagLst>
</file>

<file path=ppt/tags/tag99.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71,375"/>
  <p:tag name="CDT_PROT_WIDTH" val="317,5"/>
  <p:tag name="CDT_PROT_HEIGHT" val="181,5"/>
</p:tagLst>
</file>

<file path=ppt/theme/theme1.xml><?xml version="1.0" encoding="utf-8"?>
<a:theme xmlns:a="http://schemas.openxmlformats.org/drawingml/2006/main" name="Siemens 2013 – 4:3">
  <a:themeElements>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641946"/>
      </a:folHlink>
    </a:clrScheme>
    <a:fontScheme name="Siemens PPT 2007 DEU">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b="1" dirty="0" smtClean="0">
            <a:solidFill>
              <a:schemeClr val="tx1"/>
            </a:solidFill>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spAutoFit/>
      </a:bodyPr>
      <a:lstStyle>
        <a:defPPr>
          <a:lnSpc>
            <a:spcPct val="110000"/>
          </a:lnSpc>
          <a:spcBef>
            <a:spcPts val="0"/>
          </a:spcBef>
          <a:defRPr sz="1200" dirty="0" smtClean="0">
            <a:solidFill>
              <a:schemeClr val="tx1"/>
            </a:solidFill>
          </a:defRPr>
        </a:defPPr>
      </a:lstStyle>
    </a:txDef>
  </a:objectDefaults>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4ppTags>
  <Name>Title fullscreen (big bar up)</Name>
  <PpLayout>1</PpLayout>
  <Index>4</Index>
</p4ppTags>
</file>

<file path=customXml/item10.xml><?xml version="1.0" encoding="utf-8"?>
<p4ppTags>
  <Name>One object (small) + Navigation</Name>
  <PpLayout>32</PpLayout>
  <Index>17</Index>
</p4ppTags>
</file>

<file path=customXml/item11.xml><?xml version="1.0" encoding="utf-8"?>
<p4ppTags>
  <Name>Four objects + Navigation</Name>
  <PpLayout>32</PpLayout>
  <Index>20</Index>
</p4ppTags>
</file>

<file path=customXml/item12.xml><?xml version="1.0" encoding="utf-8"?>
<p4ppTags>
  <Name>Two columns + Navigation</Name>
  <PpLayout>32</PpLayout>
  <Index>18</Index>
</p4ppTags>
</file>

<file path=customXml/item13.xml><?xml version="1.0" encoding="utf-8"?>
<p4ppTags>
  <Name>Chapter title (big bar down)</Name>
  <PpLayout>1</PpLayout>
  <Index>5</Index>
</p4ppTags>
</file>

<file path=customXml/item14.xml><?xml version="1.0" encoding="utf-8"?>
<p4ppTags>
  <Name>1_Two rows</Name>
  <PpLayout>32</PpLayout>
  <Index>14</Index>
</p4ppTags>
</file>

<file path=customXml/item15.xml><?xml version="1.0" encoding="utf-8"?>
<p4ppTags>
  <Name>Text + Index</Name>
  <PpLayout>32</PpLayout>
  <Index>8</Index>
</p4ppTags>
</file>

<file path=customXml/item16.xml><?xml version="1.0" encoding="utf-8"?>
<p4ppTags>
  <Name>Three columns</Name>
  <PpLayout>32</PpLayout>
  <Index>14</Index>
</p4ppTags>
</file>

<file path=customXml/item17.xml><?xml version="1.0" encoding="utf-8"?>
<p4ppTags>
  <Name>One object (large)</Name>
  <PpLayout>16</PpLayout>
  <Index>10</Index>
</p4ppTags>
</file>

<file path=customXml/item18.xml><?xml version="1.0" encoding="utf-8"?>
<p4ppTags>
  <Name>Title fullscreen (big bar down)</Name>
  <PpLayout>1</PpLayout>
  <Index>3</Index>
</p4ppTags>
</file>

<file path=customXml/item19.xml><?xml version="1.0" encoding="utf-8"?>
<p4ppTags>
  <Name>Image + Index/Contact</Name>
  <PpLayout>32</PpLayout>
  <Index>7</Index>
</p4ppTags>
</file>

<file path=customXml/item2.xml><?xml version="1.0" encoding="utf-8"?>
<p4ppTags>
  <Name>Four objects</Name>
  <PpLayout>24</PpLayout>
  <Index>15</Index>
</p4ppTags>
</file>

<file path=customXml/item20.xml><?xml version="1.0" encoding="utf-8"?>
<p4ppTags/>
</file>

<file path=customXml/item21.xml><?xml version="1.0" encoding="utf-8"?>
<p4ppTags>
  <Name>Free Content</Name>
  <PpLayout>11</PpLayout>
  <Index>9</Index>
</p4ppTags>
</file>

<file path=customXml/item22.xml><?xml version="1.0" encoding="utf-8"?>
<p4ppTags>
  <Name>Title (big bar up)</Name>
  <PpLayout>1</PpLayout>
  <Index>2</Index>
</p4ppTags>
</file>

<file path=customXml/item3.xml><?xml version="1.0" encoding="utf-8"?>
<p4ppTags>
  <Name>Two rows</Name>
  <PpLayout>32</PpLayout>
  <Index>13</Index>
</p4ppTags>
</file>

<file path=customXml/item4.xml><?xml version="1.0" encoding="utf-8"?>
<p4ppTags>
  <Name>Free Content + Navigation</Name>
  <PpLayout>32</PpLayout>
  <Index>16</Index>
</p4ppTags>
</file>

<file path=customXml/item5.xml><?xml version="1.0" encoding="utf-8"?>
<p4ppTags>
  <Name>Title (big bar down)</Name>
  <PpLayout>1</PpLayout>
  <Index>1</Index>
</p4ppTags>
</file>

<file path=customXml/item6.xml><?xml version="1.0" encoding="utf-8"?>
<p4ppTags>
  <Name>One object (small)</Name>
  <PpLayout>16</PpLayout>
  <Index>11</Index>
</p4ppTags>
</file>

<file path=customXml/item7.xml><?xml version="1.0" encoding="utf-8"?>
<p4ppTags>
  <Name>Two rows + Navigation</Name>
  <PpLayout>32</PpLayout>
  <Index>19</Index>
</p4ppTags>
</file>

<file path=customXml/item8.xml><?xml version="1.0" encoding="utf-8"?>
<p4ppTags>
  <Name>Two columns</Name>
  <PpLayout>29</PpLayout>
  <Index>12</Index>
</p4ppTags>
</file>

<file path=customXml/item9.xml><?xml version="1.0" encoding="utf-8"?>
<p4ppTags>
  <Name>Chapter title (big bar up)</Name>
  <PpLayout>1</PpLayout>
  <Index>6</Index>
</p4ppTags>
</file>

<file path=customXml/itemProps1.xml><?xml version="1.0" encoding="utf-8"?>
<ds:datastoreItem xmlns:ds="http://schemas.openxmlformats.org/officeDocument/2006/customXml" ds:itemID="{B3B1D281-6C65-4D54-B219-770FC4DAB8FD}">
  <ds:schemaRefs/>
</ds:datastoreItem>
</file>

<file path=customXml/itemProps10.xml><?xml version="1.0" encoding="utf-8"?>
<ds:datastoreItem xmlns:ds="http://schemas.openxmlformats.org/officeDocument/2006/customXml" ds:itemID="{D76D7041-CBAA-47E6-9D26-EFF89B25F35C}">
  <ds:schemaRefs/>
</ds:datastoreItem>
</file>

<file path=customXml/itemProps11.xml><?xml version="1.0" encoding="utf-8"?>
<ds:datastoreItem xmlns:ds="http://schemas.openxmlformats.org/officeDocument/2006/customXml" ds:itemID="{588D3410-A9B4-4548-8C7E-BC26DA73704D}">
  <ds:schemaRefs/>
</ds:datastoreItem>
</file>

<file path=customXml/itemProps12.xml><?xml version="1.0" encoding="utf-8"?>
<ds:datastoreItem xmlns:ds="http://schemas.openxmlformats.org/officeDocument/2006/customXml" ds:itemID="{37815CEA-42C4-4EBE-B2C5-949DF4BD96DF}">
  <ds:schemaRefs/>
</ds:datastoreItem>
</file>

<file path=customXml/itemProps13.xml><?xml version="1.0" encoding="utf-8"?>
<ds:datastoreItem xmlns:ds="http://schemas.openxmlformats.org/officeDocument/2006/customXml" ds:itemID="{B842808A-63C4-4809-A3FE-CB9BAEDB5518}">
  <ds:schemaRefs/>
</ds:datastoreItem>
</file>

<file path=customXml/itemProps14.xml><?xml version="1.0" encoding="utf-8"?>
<ds:datastoreItem xmlns:ds="http://schemas.openxmlformats.org/officeDocument/2006/customXml" ds:itemID="{9C85B323-8697-4319-B012-CB7EF0B99A9B}">
  <ds:schemaRefs/>
</ds:datastoreItem>
</file>

<file path=customXml/itemProps15.xml><?xml version="1.0" encoding="utf-8"?>
<ds:datastoreItem xmlns:ds="http://schemas.openxmlformats.org/officeDocument/2006/customXml" ds:itemID="{3FF35072-9787-4395-B0AC-06796F4EB77F}">
  <ds:schemaRefs/>
</ds:datastoreItem>
</file>

<file path=customXml/itemProps16.xml><?xml version="1.0" encoding="utf-8"?>
<ds:datastoreItem xmlns:ds="http://schemas.openxmlformats.org/officeDocument/2006/customXml" ds:itemID="{BC34F54B-3874-4AF0-9415-8D255EF26171}">
  <ds:schemaRefs/>
</ds:datastoreItem>
</file>

<file path=customXml/itemProps17.xml><?xml version="1.0" encoding="utf-8"?>
<ds:datastoreItem xmlns:ds="http://schemas.openxmlformats.org/officeDocument/2006/customXml" ds:itemID="{AA004A45-EFAF-4A9B-8FAF-B6FACA8B75CE}">
  <ds:schemaRefs/>
</ds:datastoreItem>
</file>

<file path=customXml/itemProps18.xml><?xml version="1.0" encoding="utf-8"?>
<ds:datastoreItem xmlns:ds="http://schemas.openxmlformats.org/officeDocument/2006/customXml" ds:itemID="{3C3C200F-7A0F-43B4-89A2-7EAC51E146B8}">
  <ds:schemaRefs/>
</ds:datastoreItem>
</file>

<file path=customXml/itemProps19.xml><?xml version="1.0" encoding="utf-8"?>
<ds:datastoreItem xmlns:ds="http://schemas.openxmlformats.org/officeDocument/2006/customXml" ds:itemID="{83EE303D-C4B5-487A-A4B6-FEFDCEB82565}">
  <ds:schemaRefs/>
</ds:datastoreItem>
</file>

<file path=customXml/itemProps2.xml><?xml version="1.0" encoding="utf-8"?>
<ds:datastoreItem xmlns:ds="http://schemas.openxmlformats.org/officeDocument/2006/customXml" ds:itemID="{DF615B3B-0AA2-4A12-84A5-4A53F99B524E}">
  <ds:schemaRefs/>
</ds:datastoreItem>
</file>

<file path=customXml/itemProps20.xml><?xml version="1.0" encoding="utf-8"?>
<ds:datastoreItem xmlns:ds="http://schemas.openxmlformats.org/officeDocument/2006/customXml" ds:itemID="{EB8A4E2E-2B8F-4B71-A368-F18362B0C85F}">
  <ds:schemaRefs/>
</ds:datastoreItem>
</file>

<file path=customXml/itemProps21.xml><?xml version="1.0" encoding="utf-8"?>
<ds:datastoreItem xmlns:ds="http://schemas.openxmlformats.org/officeDocument/2006/customXml" ds:itemID="{EB9694BB-221C-4E15-A7C9-203B766638CE}">
  <ds:schemaRefs/>
</ds:datastoreItem>
</file>

<file path=customXml/itemProps22.xml><?xml version="1.0" encoding="utf-8"?>
<ds:datastoreItem xmlns:ds="http://schemas.openxmlformats.org/officeDocument/2006/customXml" ds:itemID="{CFC38D5C-AE5F-469A-AD97-B720F366B1CB}">
  <ds:schemaRefs/>
</ds:datastoreItem>
</file>

<file path=customXml/itemProps3.xml><?xml version="1.0" encoding="utf-8"?>
<ds:datastoreItem xmlns:ds="http://schemas.openxmlformats.org/officeDocument/2006/customXml" ds:itemID="{B341031C-DF69-4A64-9B2B-12371A08AC58}">
  <ds:schemaRefs/>
</ds:datastoreItem>
</file>

<file path=customXml/itemProps4.xml><?xml version="1.0" encoding="utf-8"?>
<ds:datastoreItem xmlns:ds="http://schemas.openxmlformats.org/officeDocument/2006/customXml" ds:itemID="{08CF5312-C8CE-42A4-B96B-D9FCC95FBDB3}">
  <ds:schemaRefs/>
</ds:datastoreItem>
</file>

<file path=customXml/itemProps5.xml><?xml version="1.0" encoding="utf-8"?>
<ds:datastoreItem xmlns:ds="http://schemas.openxmlformats.org/officeDocument/2006/customXml" ds:itemID="{A5111100-98EE-4A20-AE7B-BF136EFD1435}">
  <ds:schemaRefs/>
</ds:datastoreItem>
</file>

<file path=customXml/itemProps6.xml><?xml version="1.0" encoding="utf-8"?>
<ds:datastoreItem xmlns:ds="http://schemas.openxmlformats.org/officeDocument/2006/customXml" ds:itemID="{1D21753F-2754-4ED2-A2CB-78BF3FB2865E}">
  <ds:schemaRefs/>
</ds:datastoreItem>
</file>

<file path=customXml/itemProps7.xml><?xml version="1.0" encoding="utf-8"?>
<ds:datastoreItem xmlns:ds="http://schemas.openxmlformats.org/officeDocument/2006/customXml" ds:itemID="{91321DA8-4787-42F9-B431-20BE2B8E8CFA}">
  <ds:schemaRefs/>
</ds:datastoreItem>
</file>

<file path=customXml/itemProps8.xml><?xml version="1.0" encoding="utf-8"?>
<ds:datastoreItem xmlns:ds="http://schemas.openxmlformats.org/officeDocument/2006/customXml" ds:itemID="{5DED66E8-CCCD-4A02-996E-D5D9017C22E0}">
  <ds:schemaRefs/>
</ds:datastoreItem>
</file>

<file path=customXml/itemProps9.xml><?xml version="1.0" encoding="utf-8"?>
<ds:datastoreItem xmlns:ds="http://schemas.openxmlformats.org/officeDocument/2006/customXml" ds:itemID="{EFCAE600-FA5F-4AE5-B732-F9AB03D51820}">
  <ds:schemaRefs/>
</ds:datastoreItem>
</file>

<file path=docProps/app.xml><?xml version="1.0" encoding="utf-8"?>
<Properties xmlns="http://schemas.openxmlformats.org/officeDocument/2006/extended-properties" xmlns:vt="http://schemas.openxmlformats.org/officeDocument/2006/docPropsVTypes">
  <Template/>
  <TotalTime>200</TotalTime>
  <Words>643</Words>
  <Application>Microsoft Office PowerPoint</Application>
  <PresentationFormat>On-screen Show (4:3)</PresentationFormat>
  <Paragraphs>77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Siemens 2013 – 4:3</vt:lpstr>
      <vt:lpstr>Topic 13:   Ringing true</vt:lpstr>
      <vt:lpstr>Ringing true</vt:lpstr>
      <vt:lpstr>Ringing true</vt:lpstr>
      <vt:lpstr>Ringing true</vt:lpstr>
      <vt:lpstr>Ringing true</vt:lpstr>
      <vt:lpstr>Ringing true</vt:lpstr>
      <vt:lpstr>Ringing true</vt:lpstr>
      <vt:lpstr>Ringing true</vt:lpstr>
      <vt:lpstr>Ringing true</vt:lpstr>
      <vt:lpstr>Ringing true</vt:lpstr>
      <vt:lpstr>Ringing true</vt:lpstr>
      <vt:lpstr>Ringing true</vt:lpstr>
    </vt:vector>
  </TitlesOfParts>
  <Company>SIEMENS AG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Siemens Corporate Design PowerPoint-Templates</dc:title>
  <dc:creator>Racheal Fudge</dc:creator>
  <cp:lastModifiedBy>Racheal Fudge</cp:lastModifiedBy>
  <cp:revision>25</cp:revision>
  <cp:lastPrinted>2013-09-03T07:31:40Z</cp:lastPrinted>
  <dcterms:created xsi:type="dcterms:W3CDTF">2006-04-07T10:01:45Z</dcterms:created>
  <dcterms:modified xsi:type="dcterms:W3CDTF">2013-09-03T13:14:11Z</dcterms:modified>
  <dc:language>English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Release date">
    <vt:lpwstr>June 2013</vt:lpwstr>
  </property>
  <property fmtid="{D5CDD505-2E9C-101B-9397-08002B2CF9AE}" pid="4" name="Office version">
    <vt:lpwstr>2007/2010</vt:lpwstr>
  </property>
  <property fmtid="{D5CDD505-2E9C-101B-9397-08002B2CF9AE}" pid="5" name="Release version">
    <vt:lpwstr>2.0.1</vt:lpwstr>
  </property>
</Properties>
</file>