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customXml/itemProps14.xml" ContentType="application/vnd.openxmlformats-officedocument.customXmlProperties+xml"/>
  <Override PartName="/customXml/itemProps15.xml" ContentType="application/vnd.openxmlformats-officedocument.customXmlProperties+xml"/>
  <Override PartName="/customXml/itemProps16.xml" ContentType="application/vnd.openxmlformats-officedocument.customXmlProperties+xml"/>
  <Override PartName="/customXml/itemProps17.xml" ContentType="application/vnd.openxmlformats-officedocument.customXmlProperties+xml"/>
  <Override PartName="/customXml/itemProps18.xml" ContentType="application/vnd.openxmlformats-officedocument.customXmlProperties+xml"/>
  <Override PartName="/customXml/itemProps19.xml" ContentType="application/vnd.openxmlformats-officedocument.customXmlProperties+xml"/>
  <Override PartName="/customXml/itemProps20.xml" ContentType="application/vnd.openxmlformats-officedocument.customXmlProperties+xml"/>
  <Override PartName="/customXml/itemProps21.xml" ContentType="application/vnd.openxmlformats-officedocument.customXmlProperties+xml"/>
  <Override PartName="/customXml/itemProps2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19.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20.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2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22.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9" r:id="rId23"/>
  </p:sldMasterIdLst>
  <p:notesMasterIdLst>
    <p:notesMasterId r:id="rId56"/>
  </p:notesMasterIdLst>
  <p:handoutMasterIdLst>
    <p:handoutMasterId r:id="rId57"/>
  </p:handoutMasterIdLst>
  <p:sldIdLst>
    <p:sldId id="898" r:id="rId24"/>
    <p:sldId id="933" r:id="rId25"/>
    <p:sldId id="960" r:id="rId26"/>
    <p:sldId id="968" r:id="rId27"/>
    <p:sldId id="971" r:id="rId28"/>
    <p:sldId id="935" r:id="rId29"/>
    <p:sldId id="950" r:id="rId30"/>
    <p:sldId id="937" r:id="rId31"/>
    <p:sldId id="969" r:id="rId32"/>
    <p:sldId id="972" r:id="rId33"/>
    <p:sldId id="938" r:id="rId34"/>
    <p:sldId id="939" r:id="rId35"/>
    <p:sldId id="963" r:id="rId36"/>
    <p:sldId id="940" r:id="rId37"/>
    <p:sldId id="941" r:id="rId38"/>
    <p:sldId id="942" r:id="rId39"/>
    <p:sldId id="974" r:id="rId40"/>
    <p:sldId id="943" r:id="rId41"/>
    <p:sldId id="967" r:id="rId42"/>
    <p:sldId id="970" r:id="rId43"/>
    <p:sldId id="973" r:id="rId44"/>
    <p:sldId id="944" r:id="rId45"/>
    <p:sldId id="965" r:id="rId46"/>
    <p:sldId id="945" r:id="rId47"/>
    <p:sldId id="961" r:id="rId48"/>
    <p:sldId id="953" r:id="rId49"/>
    <p:sldId id="956" r:id="rId50"/>
    <p:sldId id="955" r:id="rId51"/>
    <p:sldId id="957" r:id="rId52"/>
    <p:sldId id="958" r:id="rId53"/>
    <p:sldId id="959" r:id="rId54"/>
    <p:sldId id="947" r:id="rId55"/>
  </p:sldIdLst>
  <p:sldSz cx="9144000" cy="6858000" type="screen4x3"/>
  <p:notesSz cx="6797675" cy="9926638"/>
  <p:custDataLst>
    <p:custData r:id="rId18"/>
    <p:tags r:id="rId58"/>
  </p:custDataLst>
  <p:defaultTextStyle>
    <a:defPPr>
      <a:defRPr lang="de-DE"/>
    </a:defPPr>
    <a:lvl1pPr algn="l" rtl="0" fontAlgn="base">
      <a:spcBef>
        <a:spcPct val="50000"/>
      </a:spcBef>
      <a:spcAft>
        <a:spcPct val="0"/>
      </a:spcAft>
      <a:defRPr kern="1200">
        <a:solidFill>
          <a:schemeClr val="bg2"/>
        </a:solidFill>
        <a:latin typeface="Arial" pitchFamily="34" charset="0"/>
        <a:ea typeface="ＭＳ Ｐゴシック" charset="-128"/>
        <a:cs typeface="+mn-cs"/>
      </a:defRPr>
    </a:lvl1pPr>
    <a:lvl2pPr marL="457200" algn="l" rtl="0" fontAlgn="base">
      <a:spcBef>
        <a:spcPct val="50000"/>
      </a:spcBef>
      <a:spcAft>
        <a:spcPct val="0"/>
      </a:spcAft>
      <a:defRPr kern="1200">
        <a:solidFill>
          <a:schemeClr val="bg2"/>
        </a:solidFill>
        <a:latin typeface="Arial" pitchFamily="34" charset="0"/>
        <a:ea typeface="ＭＳ Ｐゴシック" charset="-128"/>
        <a:cs typeface="+mn-cs"/>
      </a:defRPr>
    </a:lvl2pPr>
    <a:lvl3pPr marL="914400" algn="l" rtl="0" fontAlgn="base">
      <a:spcBef>
        <a:spcPct val="50000"/>
      </a:spcBef>
      <a:spcAft>
        <a:spcPct val="0"/>
      </a:spcAft>
      <a:defRPr kern="1200">
        <a:solidFill>
          <a:schemeClr val="bg2"/>
        </a:solidFill>
        <a:latin typeface="Arial" pitchFamily="34" charset="0"/>
        <a:ea typeface="ＭＳ Ｐゴシック" charset="-128"/>
        <a:cs typeface="+mn-cs"/>
      </a:defRPr>
    </a:lvl3pPr>
    <a:lvl4pPr marL="1371600" algn="l" rtl="0" fontAlgn="base">
      <a:spcBef>
        <a:spcPct val="50000"/>
      </a:spcBef>
      <a:spcAft>
        <a:spcPct val="0"/>
      </a:spcAft>
      <a:defRPr kern="1200">
        <a:solidFill>
          <a:schemeClr val="bg2"/>
        </a:solidFill>
        <a:latin typeface="Arial" pitchFamily="34" charset="0"/>
        <a:ea typeface="ＭＳ Ｐゴシック" charset="-128"/>
        <a:cs typeface="+mn-cs"/>
      </a:defRPr>
    </a:lvl4pPr>
    <a:lvl5pPr marL="1828800" algn="l" rtl="0" fontAlgn="base">
      <a:spcBef>
        <a:spcPct val="50000"/>
      </a:spcBef>
      <a:spcAft>
        <a:spcPct val="0"/>
      </a:spcAft>
      <a:defRPr kern="1200">
        <a:solidFill>
          <a:schemeClr val="bg2"/>
        </a:solidFill>
        <a:latin typeface="Arial" pitchFamily="34" charset="0"/>
        <a:ea typeface="ＭＳ Ｐゴシック" charset="-128"/>
        <a:cs typeface="+mn-cs"/>
      </a:defRPr>
    </a:lvl5pPr>
    <a:lvl6pPr marL="2286000" algn="l" defTabSz="914400" rtl="0" eaLnBrk="1" latinLnBrk="0" hangingPunct="1">
      <a:defRPr kern="1200">
        <a:solidFill>
          <a:schemeClr val="bg2"/>
        </a:solidFill>
        <a:latin typeface="Arial" pitchFamily="34" charset="0"/>
        <a:ea typeface="ＭＳ Ｐゴシック" charset="-128"/>
        <a:cs typeface="+mn-cs"/>
      </a:defRPr>
    </a:lvl6pPr>
    <a:lvl7pPr marL="2743200" algn="l" defTabSz="914400" rtl="0" eaLnBrk="1" latinLnBrk="0" hangingPunct="1">
      <a:defRPr kern="1200">
        <a:solidFill>
          <a:schemeClr val="bg2"/>
        </a:solidFill>
        <a:latin typeface="Arial" pitchFamily="34" charset="0"/>
        <a:ea typeface="ＭＳ Ｐゴシック" charset="-128"/>
        <a:cs typeface="+mn-cs"/>
      </a:defRPr>
    </a:lvl7pPr>
    <a:lvl8pPr marL="3200400" algn="l" defTabSz="914400" rtl="0" eaLnBrk="1" latinLnBrk="0" hangingPunct="1">
      <a:defRPr kern="1200">
        <a:solidFill>
          <a:schemeClr val="bg2"/>
        </a:solidFill>
        <a:latin typeface="Arial" pitchFamily="34" charset="0"/>
        <a:ea typeface="ＭＳ Ｐゴシック" charset="-128"/>
        <a:cs typeface="+mn-cs"/>
      </a:defRPr>
    </a:lvl8pPr>
    <a:lvl9pPr marL="3657600" algn="l" defTabSz="914400" rtl="0" eaLnBrk="1" latinLnBrk="0" hangingPunct="1">
      <a:defRPr kern="1200">
        <a:solidFill>
          <a:schemeClr val="bg2"/>
        </a:solidFill>
        <a:latin typeface="Arial" pitchFamily="34" charset="0"/>
        <a:ea typeface="ＭＳ Ｐゴシック" charset="-128"/>
        <a:cs typeface="+mn-cs"/>
      </a:defRPr>
    </a:lvl9pPr>
  </p:defaultTextStyle>
  <p:extLst>
    <p:ext uri="{EFAFB233-063F-42B5-8137-9DF3F51BA10A}">
      <p15:sldGuideLst xmlns:p15="http://schemas.microsoft.com/office/powerpoint/2012/main">
        <p15:guide id="1" orient="horz" pos="3884">
          <p15:clr>
            <a:srgbClr val="A4A3A4"/>
          </p15:clr>
        </p15:guide>
        <p15:guide id="2" orient="horz" pos="618">
          <p15:clr>
            <a:srgbClr val="A4A3A4"/>
          </p15:clr>
        </p15:guide>
        <p15:guide id="3" orient="horz" pos="2432">
          <p15:clr>
            <a:srgbClr val="A4A3A4"/>
          </p15:clr>
        </p15:guide>
        <p15:guide id="4" orient="horz" pos="2341">
          <p15:clr>
            <a:srgbClr val="A4A3A4"/>
          </p15:clr>
        </p15:guide>
        <p15:guide id="5" orient="horz" pos="890">
          <p15:clr>
            <a:srgbClr val="A4A3A4"/>
          </p15:clr>
        </p15:guide>
        <p15:guide id="6" orient="horz" pos="799">
          <p15:clr>
            <a:srgbClr val="A4A3A4"/>
          </p15:clr>
        </p15:guide>
        <p15:guide id="7" pos="340">
          <p15:clr>
            <a:srgbClr val="A4A3A4"/>
          </p15:clr>
        </p15:guide>
        <p15:guide id="8" pos="158">
          <p15:clr>
            <a:srgbClr val="A4A3A4"/>
          </p15:clr>
        </p15:guide>
        <p15:guide id="9" pos="2880">
          <p15:clr>
            <a:srgbClr val="A4A3A4"/>
          </p15:clr>
        </p15:guide>
        <p15:guide id="10" pos="2971">
          <p15:clr>
            <a:srgbClr val="A4A3A4"/>
          </p15:clr>
        </p15:guide>
        <p15:guide id="11" pos="5511">
          <p15:clr>
            <a:srgbClr val="A4A3A4"/>
          </p15:clr>
        </p15:guide>
        <p15:guide id="12" pos="4604">
          <p15:clr>
            <a:srgbClr val="A4A3A4"/>
          </p15:clr>
        </p15:guide>
        <p15:guide id="13" pos="3787">
          <p15:clr>
            <a:srgbClr val="A4A3A4"/>
          </p15:clr>
        </p15:guide>
        <p15:guide id="14" pos="3878">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lannah" initials="A" lastIdx="21" clrIdx="0"/>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505A64"/>
    <a:srgbClr val="D7D7CD"/>
    <a:srgbClr val="879BAA"/>
    <a:srgbClr val="BECDD7"/>
    <a:srgbClr val="FFB900"/>
    <a:srgbClr val="AF235F"/>
    <a:srgbClr val="55A0B9"/>
    <a:srgbClr val="AAB41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88" autoAdjust="0"/>
    <p:restoredTop sz="75336" autoAdjust="0"/>
  </p:normalViewPr>
  <p:slideViewPr>
    <p:cSldViewPr snapToGrid="0" snapToObjects="1" showGuides="1">
      <p:cViewPr varScale="1">
        <p:scale>
          <a:sx n="95" d="100"/>
          <a:sy n="95" d="100"/>
        </p:scale>
        <p:origin x="2376" y="78"/>
      </p:cViewPr>
      <p:guideLst>
        <p:guide orient="horz" pos="3884"/>
        <p:guide orient="horz" pos="618"/>
        <p:guide orient="horz" pos="2432"/>
        <p:guide orient="horz" pos="2341"/>
        <p:guide orient="horz" pos="890"/>
        <p:guide orient="horz" pos="799"/>
        <p:guide pos="340"/>
        <p:guide pos="158"/>
        <p:guide pos="2880"/>
        <p:guide pos="2971"/>
        <p:guide pos="5511"/>
        <p:guide pos="4604"/>
        <p:guide pos="3787"/>
        <p:guide pos="387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napToObjects="1" showGuides="1">
      <p:cViewPr>
        <p:scale>
          <a:sx n="80" d="100"/>
          <a:sy n="80" d="100"/>
        </p:scale>
        <p:origin x="-2256" y="78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customXml" Target="../customXml/item18.xml"/><Relationship Id="rId26" Type="http://schemas.openxmlformats.org/officeDocument/2006/relationships/slide" Target="slides/slide3.xml"/><Relationship Id="rId39" Type="http://schemas.openxmlformats.org/officeDocument/2006/relationships/slide" Target="slides/slide16.xml"/><Relationship Id="rId21" Type="http://schemas.openxmlformats.org/officeDocument/2006/relationships/customXml" Target="../customXml/item21.xml"/><Relationship Id="rId34" Type="http://schemas.openxmlformats.org/officeDocument/2006/relationships/slide" Target="slides/slide11.xml"/><Relationship Id="rId42" Type="http://schemas.openxmlformats.org/officeDocument/2006/relationships/slide" Target="slides/slide19.xml"/><Relationship Id="rId47" Type="http://schemas.openxmlformats.org/officeDocument/2006/relationships/slide" Target="slides/slide24.xml"/><Relationship Id="rId50" Type="http://schemas.openxmlformats.org/officeDocument/2006/relationships/slide" Target="slides/slide27.xml"/><Relationship Id="rId55" Type="http://schemas.openxmlformats.org/officeDocument/2006/relationships/slide" Target="slides/slide32.xml"/><Relationship Id="rId63" Type="http://schemas.openxmlformats.org/officeDocument/2006/relationships/tableStyles" Target="tableStyles.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customXml" Target="../customXml/item16.xml"/><Relationship Id="rId20" Type="http://schemas.openxmlformats.org/officeDocument/2006/relationships/customXml" Target="../customXml/item20.xml"/><Relationship Id="rId29" Type="http://schemas.openxmlformats.org/officeDocument/2006/relationships/slide" Target="slides/slide6.xml"/><Relationship Id="rId41" Type="http://schemas.openxmlformats.org/officeDocument/2006/relationships/slide" Target="slides/slide18.xml"/><Relationship Id="rId54" Type="http://schemas.openxmlformats.org/officeDocument/2006/relationships/slide" Target="slides/slide31.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1.xml"/><Relationship Id="rId32" Type="http://schemas.openxmlformats.org/officeDocument/2006/relationships/slide" Target="slides/slide9.xml"/><Relationship Id="rId37" Type="http://schemas.openxmlformats.org/officeDocument/2006/relationships/slide" Target="slides/slide14.xml"/><Relationship Id="rId40" Type="http://schemas.openxmlformats.org/officeDocument/2006/relationships/slide" Target="slides/slide17.xml"/><Relationship Id="rId45" Type="http://schemas.openxmlformats.org/officeDocument/2006/relationships/slide" Target="slides/slide22.xml"/><Relationship Id="rId53" Type="http://schemas.openxmlformats.org/officeDocument/2006/relationships/slide" Target="slides/slide30.xml"/><Relationship Id="rId58"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customXml" Target="../customXml/item15.xml"/><Relationship Id="rId23" Type="http://schemas.openxmlformats.org/officeDocument/2006/relationships/slideMaster" Target="slideMasters/slideMaster1.xml"/><Relationship Id="rId28" Type="http://schemas.openxmlformats.org/officeDocument/2006/relationships/slide" Target="slides/slide5.xml"/><Relationship Id="rId36" Type="http://schemas.openxmlformats.org/officeDocument/2006/relationships/slide" Target="slides/slide13.xml"/><Relationship Id="rId49" Type="http://schemas.openxmlformats.org/officeDocument/2006/relationships/slide" Target="slides/slide26.xml"/><Relationship Id="rId57" Type="http://schemas.openxmlformats.org/officeDocument/2006/relationships/handoutMaster" Target="handoutMasters/handoutMaster1.xml"/><Relationship Id="rId61" Type="http://schemas.openxmlformats.org/officeDocument/2006/relationships/viewProps" Target="viewProps.xml"/><Relationship Id="rId10" Type="http://schemas.openxmlformats.org/officeDocument/2006/relationships/customXml" Target="../customXml/item10.xml"/><Relationship Id="rId19" Type="http://schemas.openxmlformats.org/officeDocument/2006/relationships/customXml" Target="../customXml/item19.xml"/><Relationship Id="rId31" Type="http://schemas.openxmlformats.org/officeDocument/2006/relationships/slide" Target="slides/slide8.xml"/><Relationship Id="rId44" Type="http://schemas.openxmlformats.org/officeDocument/2006/relationships/slide" Target="slides/slide21.xml"/><Relationship Id="rId52" Type="http://schemas.openxmlformats.org/officeDocument/2006/relationships/slide" Target="slides/slide29.xml"/><Relationship Id="rId60"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customXml" Target="../customXml/item14.xml"/><Relationship Id="rId22" Type="http://schemas.openxmlformats.org/officeDocument/2006/relationships/customXml" Target="../customXml/item22.xml"/><Relationship Id="rId27" Type="http://schemas.openxmlformats.org/officeDocument/2006/relationships/slide" Target="slides/slide4.xml"/><Relationship Id="rId30" Type="http://schemas.openxmlformats.org/officeDocument/2006/relationships/slide" Target="slides/slide7.xml"/><Relationship Id="rId35" Type="http://schemas.openxmlformats.org/officeDocument/2006/relationships/slide" Target="slides/slide12.xml"/><Relationship Id="rId43" Type="http://schemas.openxmlformats.org/officeDocument/2006/relationships/slide" Target="slides/slide20.xml"/><Relationship Id="rId48" Type="http://schemas.openxmlformats.org/officeDocument/2006/relationships/slide" Target="slides/slide25.xml"/><Relationship Id="rId56" Type="http://schemas.openxmlformats.org/officeDocument/2006/relationships/notesMaster" Target="notesMasters/notesMaster1.xml"/><Relationship Id="rId8" Type="http://schemas.openxmlformats.org/officeDocument/2006/relationships/customXml" Target="../customXml/item8.xml"/><Relationship Id="rId51" Type="http://schemas.openxmlformats.org/officeDocument/2006/relationships/slide" Target="slides/slide28.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customXml" Target="../customXml/item17.xml"/><Relationship Id="rId25" Type="http://schemas.openxmlformats.org/officeDocument/2006/relationships/slide" Target="slides/slide2.xml"/><Relationship Id="rId33" Type="http://schemas.openxmlformats.org/officeDocument/2006/relationships/slide" Target="slides/slide10.xml"/><Relationship Id="rId38" Type="http://schemas.openxmlformats.org/officeDocument/2006/relationships/slide" Target="slides/slide15.xml"/><Relationship Id="rId46" Type="http://schemas.openxmlformats.org/officeDocument/2006/relationships/slide" Target="slides/slide23.xml"/><Relationship Id="rId5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302" name="Rectangle 6"/>
          <p:cNvSpPr>
            <a:spLocks noChangeArrowheads="1"/>
          </p:cNvSpPr>
          <p:nvPr/>
        </p:nvSpPr>
        <p:spPr bwMode="auto">
          <a:xfrm>
            <a:off x="0" y="0"/>
            <a:ext cx="6797675" cy="677481"/>
          </a:xfrm>
          <a:prstGeom prst="rect">
            <a:avLst/>
          </a:prstGeom>
          <a:solidFill>
            <a:srgbClr val="879BAA"/>
          </a:solidFill>
          <a:ln w="9525" algn="ctr">
            <a:noFill/>
            <a:miter lim="800000"/>
            <a:headEnd/>
            <a:tailEnd/>
          </a:ln>
          <a:effectLst/>
        </p:spPr>
        <p:txBody>
          <a:bodyPr wrap="none" lIns="88221" tIns="44111" rIns="88221" bIns="44111" anchor="ctr"/>
          <a:lstStyle/>
          <a:p>
            <a:endParaRPr lang="de-DE"/>
          </a:p>
        </p:txBody>
      </p:sp>
      <p:sp>
        <p:nvSpPr>
          <p:cNvPr id="173058" name="Rectangle 2"/>
          <p:cNvSpPr>
            <a:spLocks noGrp="1" noChangeArrowheads="1"/>
          </p:cNvSpPr>
          <p:nvPr>
            <p:ph type="hdr" sz="quarter"/>
          </p:nvPr>
        </p:nvSpPr>
        <p:spPr bwMode="auto">
          <a:xfrm>
            <a:off x="1" y="0"/>
            <a:ext cx="3111548" cy="535826"/>
          </a:xfrm>
          <a:prstGeom prst="rect">
            <a:avLst/>
          </a:prstGeom>
          <a:noFill/>
          <a:ln w="9525">
            <a:noFill/>
            <a:miter lim="800000"/>
            <a:headEnd/>
            <a:tailEnd/>
          </a:ln>
          <a:effectLst/>
        </p:spPr>
        <p:txBody>
          <a:bodyPr vert="horz" wrap="square" lIns="143321" tIns="143321" rIns="143321" bIns="143321" numCol="1" anchor="t" anchorCtr="0" compatLnSpc="1">
            <a:prstTxWarp prst="textNoShape">
              <a:avLst/>
            </a:prstTxWarp>
          </a:bodyPr>
          <a:lstStyle>
            <a:lvl1pPr defTabSz="909782">
              <a:spcBef>
                <a:spcPct val="0"/>
              </a:spcBef>
              <a:defRPr sz="1200">
                <a:solidFill>
                  <a:schemeClr val="bg1"/>
                </a:solidFill>
                <a:latin typeface="Siemens Sans" pitchFamily="2" charset="0"/>
              </a:defRPr>
            </a:lvl1pPr>
          </a:lstStyle>
          <a:p>
            <a:endParaRPr lang="en-US" dirty="0">
              <a:latin typeface="Arial" pitchFamily="34" charset="0"/>
            </a:endParaRPr>
          </a:p>
        </p:txBody>
      </p:sp>
      <p:sp>
        <p:nvSpPr>
          <p:cNvPr id="173059" name="Rectangle 3"/>
          <p:cNvSpPr>
            <a:spLocks noGrp="1" noChangeArrowheads="1"/>
          </p:cNvSpPr>
          <p:nvPr>
            <p:ph type="dt" sz="quarter" idx="1"/>
          </p:nvPr>
        </p:nvSpPr>
        <p:spPr bwMode="auto">
          <a:xfrm>
            <a:off x="3686128" y="0"/>
            <a:ext cx="3111547" cy="535826"/>
          </a:xfrm>
          <a:prstGeom prst="rect">
            <a:avLst/>
          </a:prstGeom>
          <a:noFill/>
          <a:ln w="9525">
            <a:noFill/>
            <a:miter lim="800000"/>
            <a:headEnd/>
            <a:tailEnd/>
          </a:ln>
          <a:effectLst/>
        </p:spPr>
        <p:txBody>
          <a:bodyPr vert="horz" wrap="square" lIns="143321" tIns="143321" rIns="143321" bIns="143321" numCol="1" anchor="t" anchorCtr="0" compatLnSpc="1">
            <a:prstTxWarp prst="textNoShape">
              <a:avLst/>
            </a:prstTxWarp>
          </a:bodyPr>
          <a:lstStyle>
            <a:lvl1pPr algn="r" defTabSz="909782">
              <a:spcBef>
                <a:spcPct val="0"/>
              </a:spcBef>
              <a:defRPr sz="1200">
                <a:solidFill>
                  <a:schemeClr val="bg1"/>
                </a:solidFill>
                <a:latin typeface="Siemens Sans" pitchFamily="2" charset="0"/>
              </a:defRPr>
            </a:lvl1pPr>
          </a:lstStyle>
          <a:p>
            <a:endParaRPr lang="en-US" dirty="0">
              <a:latin typeface="Arial" pitchFamily="34" charset="0"/>
            </a:endParaRPr>
          </a:p>
        </p:txBody>
      </p:sp>
      <p:sp>
        <p:nvSpPr>
          <p:cNvPr id="173060" name="Rectangle 4"/>
          <p:cNvSpPr>
            <a:spLocks noGrp="1" noChangeArrowheads="1"/>
          </p:cNvSpPr>
          <p:nvPr>
            <p:ph type="ftr" sz="quarter" idx="2"/>
          </p:nvPr>
        </p:nvSpPr>
        <p:spPr bwMode="auto">
          <a:xfrm>
            <a:off x="1" y="9390812"/>
            <a:ext cx="3111548" cy="535826"/>
          </a:xfrm>
          <a:prstGeom prst="rect">
            <a:avLst/>
          </a:prstGeom>
          <a:noFill/>
          <a:ln w="9525">
            <a:noFill/>
            <a:miter lim="800000"/>
            <a:headEnd/>
            <a:tailEnd/>
          </a:ln>
          <a:effectLst/>
        </p:spPr>
        <p:txBody>
          <a:bodyPr vert="horz" wrap="square" lIns="143321" tIns="143321" rIns="143321" bIns="143321" numCol="1" anchor="b" anchorCtr="0" compatLnSpc="1">
            <a:prstTxWarp prst="textNoShape">
              <a:avLst/>
            </a:prstTxWarp>
          </a:bodyPr>
          <a:lstStyle>
            <a:lvl1pPr defTabSz="909782">
              <a:spcBef>
                <a:spcPct val="0"/>
              </a:spcBef>
              <a:defRPr sz="1200">
                <a:solidFill>
                  <a:schemeClr val="tx1"/>
                </a:solidFill>
                <a:latin typeface="Siemens Sans" pitchFamily="2" charset="0"/>
              </a:defRPr>
            </a:lvl1pPr>
          </a:lstStyle>
          <a:p>
            <a:endParaRPr lang="en-US" dirty="0">
              <a:latin typeface="Arial" pitchFamily="34" charset="0"/>
            </a:endParaRPr>
          </a:p>
        </p:txBody>
      </p:sp>
      <p:sp>
        <p:nvSpPr>
          <p:cNvPr id="173061" name="Rectangle 5"/>
          <p:cNvSpPr>
            <a:spLocks noGrp="1" noChangeArrowheads="1"/>
          </p:cNvSpPr>
          <p:nvPr>
            <p:ph type="sldNum" sz="quarter" idx="3"/>
          </p:nvPr>
        </p:nvSpPr>
        <p:spPr bwMode="auto">
          <a:xfrm>
            <a:off x="3686128" y="9390812"/>
            <a:ext cx="3111547" cy="535826"/>
          </a:xfrm>
          <a:prstGeom prst="rect">
            <a:avLst/>
          </a:prstGeom>
          <a:noFill/>
          <a:ln w="9525">
            <a:noFill/>
            <a:miter lim="800000"/>
            <a:headEnd/>
            <a:tailEnd/>
          </a:ln>
          <a:effectLst/>
        </p:spPr>
        <p:txBody>
          <a:bodyPr vert="horz" wrap="square" lIns="143321" tIns="143321" rIns="143321" bIns="143321" numCol="1" anchor="b" anchorCtr="0" compatLnSpc="1">
            <a:prstTxWarp prst="textNoShape">
              <a:avLst/>
            </a:prstTxWarp>
          </a:bodyPr>
          <a:lstStyle>
            <a:lvl1pPr algn="r" defTabSz="909782">
              <a:spcBef>
                <a:spcPct val="0"/>
              </a:spcBef>
              <a:defRPr sz="1200">
                <a:solidFill>
                  <a:schemeClr val="tx1"/>
                </a:solidFill>
                <a:latin typeface="Siemens Sans" pitchFamily="2" charset="0"/>
              </a:defRPr>
            </a:lvl1pPr>
          </a:lstStyle>
          <a:p>
            <a:r>
              <a:rPr lang="de-DE" dirty="0">
                <a:latin typeface="Arial" pitchFamily="34" charset="0"/>
              </a:rPr>
              <a:t>Handzettel </a:t>
            </a:r>
            <a:fld id="{BFC713D8-7968-482B-A79F-9C586FE5053A}" type="slidenum">
              <a:rPr lang="de-DE">
                <a:latin typeface="Arial" pitchFamily="34" charset="0"/>
              </a:rPr>
              <a:pPr/>
              <a:t>‹#›</a:t>
            </a:fld>
            <a:endParaRPr lang="de-DE" dirty="0">
              <a:latin typeface="Arial" pitchFamily="34" charset="0"/>
            </a:endParaRPr>
          </a:p>
        </p:txBody>
      </p:sp>
    </p:spTree>
    <p:extLst>
      <p:ext uri="{BB962C8B-B14F-4D97-AF65-F5344CB8AC3E}">
        <p14:creationId xmlns:p14="http://schemas.microsoft.com/office/powerpoint/2010/main" val="237185058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826" name="Rectangle 2"/>
          <p:cNvSpPr>
            <a:spLocks noGrp="1" noChangeArrowheads="1"/>
          </p:cNvSpPr>
          <p:nvPr>
            <p:ph type="hdr" sz="quarter"/>
          </p:nvPr>
        </p:nvSpPr>
        <p:spPr bwMode="auto">
          <a:xfrm>
            <a:off x="1" y="0"/>
            <a:ext cx="3111548" cy="535826"/>
          </a:xfrm>
          <a:prstGeom prst="rect">
            <a:avLst/>
          </a:prstGeom>
          <a:noFill/>
          <a:ln w="9525">
            <a:noFill/>
            <a:miter lim="800000"/>
            <a:headEnd/>
            <a:tailEnd/>
          </a:ln>
          <a:effectLst/>
        </p:spPr>
        <p:txBody>
          <a:bodyPr vert="horz" wrap="square" lIns="143321" tIns="143321" rIns="143321" bIns="143321" numCol="1" anchor="t" anchorCtr="0" compatLnSpc="1">
            <a:prstTxWarp prst="textNoShape">
              <a:avLst/>
            </a:prstTxWarp>
          </a:bodyPr>
          <a:lstStyle>
            <a:lvl1pPr defTabSz="909782">
              <a:spcBef>
                <a:spcPct val="0"/>
              </a:spcBef>
              <a:defRPr sz="1200">
                <a:solidFill>
                  <a:schemeClr val="tx1"/>
                </a:solidFill>
                <a:latin typeface="Arial" pitchFamily="34" charset="0"/>
              </a:defRPr>
            </a:lvl1pPr>
          </a:lstStyle>
          <a:p>
            <a:endParaRPr lang="en-US" dirty="0"/>
          </a:p>
        </p:txBody>
      </p:sp>
      <p:sp>
        <p:nvSpPr>
          <p:cNvPr id="77827" name="Rectangle 3"/>
          <p:cNvSpPr>
            <a:spLocks noGrp="1" noChangeArrowheads="1"/>
          </p:cNvSpPr>
          <p:nvPr>
            <p:ph type="dt" idx="1"/>
          </p:nvPr>
        </p:nvSpPr>
        <p:spPr bwMode="auto">
          <a:xfrm>
            <a:off x="3686128" y="0"/>
            <a:ext cx="3110028" cy="535826"/>
          </a:xfrm>
          <a:prstGeom prst="rect">
            <a:avLst/>
          </a:prstGeom>
          <a:noFill/>
          <a:ln w="9525">
            <a:noFill/>
            <a:miter lim="800000"/>
            <a:headEnd/>
            <a:tailEnd/>
          </a:ln>
          <a:effectLst/>
        </p:spPr>
        <p:txBody>
          <a:bodyPr vert="horz" wrap="square" lIns="143321" tIns="143321" rIns="143321" bIns="143321" numCol="1" anchor="t" anchorCtr="0" compatLnSpc="1">
            <a:prstTxWarp prst="textNoShape">
              <a:avLst/>
            </a:prstTxWarp>
          </a:bodyPr>
          <a:lstStyle>
            <a:lvl1pPr algn="r" defTabSz="909782">
              <a:spcBef>
                <a:spcPct val="0"/>
              </a:spcBef>
              <a:defRPr sz="1200">
                <a:solidFill>
                  <a:schemeClr val="tx1"/>
                </a:solidFill>
                <a:latin typeface="Arial" pitchFamily="34" charset="0"/>
              </a:defRPr>
            </a:lvl1pPr>
          </a:lstStyle>
          <a:p>
            <a:endParaRPr lang="en-US" dirty="0"/>
          </a:p>
        </p:txBody>
      </p:sp>
      <p:sp>
        <p:nvSpPr>
          <p:cNvPr id="77828" name="Rectangle 4"/>
          <p:cNvSpPr>
            <a:spLocks noGrp="1" noRot="1" noChangeAspect="1" noChangeArrowheads="1" noTextEdit="1"/>
          </p:cNvSpPr>
          <p:nvPr>
            <p:ph type="sldImg" idx="2"/>
          </p:nvPr>
        </p:nvSpPr>
        <p:spPr bwMode="auto">
          <a:xfrm>
            <a:off x="919163" y="744538"/>
            <a:ext cx="4960937" cy="3722687"/>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77829" name="Rectangle 5"/>
          <p:cNvSpPr>
            <a:spLocks noGrp="1" noChangeArrowheads="1"/>
          </p:cNvSpPr>
          <p:nvPr>
            <p:ph type="body" sz="quarter" idx="3"/>
          </p:nvPr>
        </p:nvSpPr>
        <p:spPr bwMode="auto">
          <a:xfrm>
            <a:off x="228008" y="4677699"/>
            <a:ext cx="6341659" cy="4428263"/>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de-DE" dirty="0"/>
              <a:t>Textmasterformate durch Klicken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7830" name="Rectangle 6"/>
          <p:cNvSpPr>
            <a:spLocks noGrp="1" noChangeArrowheads="1"/>
          </p:cNvSpPr>
          <p:nvPr>
            <p:ph type="ftr" sz="quarter" idx="4"/>
          </p:nvPr>
        </p:nvSpPr>
        <p:spPr bwMode="auto">
          <a:xfrm>
            <a:off x="1" y="9390812"/>
            <a:ext cx="3111548" cy="534286"/>
          </a:xfrm>
          <a:prstGeom prst="rect">
            <a:avLst/>
          </a:prstGeom>
          <a:noFill/>
          <a:ln w="9525">
            <a:noFill/>
            <a:miter lim="800000"/>
            <a:headEnd/>
            <a:tailEnd/>
          </a:ln>
          <a:effectLst/>
        </p:spPr>
        <p:txBody>
          <a:bodyPr vert="horz" wrap="square" lIns="143321" tIns="143321" rIns="143321" bIns="143321" numCol="1" anchor="b" anchorCtr="0" compatLnSpc="1">
            <a:prstTxWarp prst="textNoShape">
              <a:avLst/>
            </a:prstTxWarp>
          </a:bodyPr>
          <a:lstStyle>
            <a:lvl1pPr defTabSz="909782">
              <a:spcBef>
                <a:spcPct val="0"/>
              </a:spcBef>
              <a:defRPr sz="1200">
                <a:solidFill>
                  <a:schemeClr val="tx1"/>
                </a:solidFill>
                <a:latin typeface="Arial" pitchFamily="34" charset="0"/>
              </a:defRPr>
            </a:lvl1pPr>
          </a:lstStyle>
          <a:p>
            <a:endParaRPr lang="en-US" dirty="0"/>
          </a:p>
        </p:txBody>
      </p:sp>
      <p:sp>
        <p:nvSpPr>
          <p:cNvPr id="77831" name="Rectangle 7"/>
          <p:cNvSpPr>
            <a:spLocks noGrp="1" noChangeArrowheads="1"/>
          </p:cNvSpPr>
          <p:nvPr>
            <p:ph type="sldNum" sz="quarter" idx="5"/>
          </p:nvPr>
        </p:nvSpPr>
        <p:spPr bwMode="auto">
          <a:xfrm>
            <a:off x="3686128" y="9390812"/>
            <a:ext cx="3110028" cy="534286"/>
          </a:xfrm>
          <a:prstGeom prst="rect">
            <a:avLst/>
          </a:prstGeom>
          <a:noFill/>
          <a:ln w="9525">
            <a:noFill/>
            <a:miter lim="800000"/>
            <a:headEnd/>
            <a:tailEnd/>
          </a:ln>
          <a:effectLst/>
        </p:spPr>
        <p:txBody>
          <a:bodyPr vert="horz" wrap="square" lIns="143321" tIns="143321" rIns="143321" bIns="143321" numCol="1" anchor="b" anchorCtr="0" compatLnSpc="1">
            <a:prstTxWarp prst="textNoShape">
              <a:avLst/>
            </a:prstTxWarp>
          </a:bodyPr>
          <a:lstStyle>
            <a:lvl1pPr algn="r" defTabSz="909782">
              <a:spcBef>
                <a:spcPct val="0"/>
              </a:spcBef>
              <a:defRPr sz="1200">
                <a:solidFill>
                  <a:schemeClr val="tx1"/>
                </a:solidFill>
                <a:latin typeface="Siemens Sans" pitchFamily="2" charset="0"/>
              </a:defRPr>
            </a:lvl1pPr>
          </a:lstStyle>
          <a:p>
            <a:r>
              <a:rPr lang="de-DE" dirty="0">
                <a:latin typeface="Arial" pitchFamily="34" charset="0"/>
              </a:rPr>
              <a:t>Notizen </a:t>
            </a:r>
            <a:fld id="{AD141568-5488-4AC9-B82D-9F5CE1225E2A}" type="slidenum">
              <a:rPr lang="de-DE" smtClean="0">
                <a:latin typeface="Arial" pitchFamily="34" charset="0"/>
              </a:rPr>
              <a:pPr/>
              <a:t>‹#›</a:t>
            </a:fld>
            <a:endParaRPr lang="de-DE" dirty="0">
              <a:latin typeface="Arial" pitchFamily="34" charset="0"/>
            </a:endParaRPr>
          </a:p>
        </p:txBody>
      </p:sp>
    </p:spTree>
    <p:extLst>
      <p:ext uri="{BB962C8B-B14F-4D97-AF65-F5344CB8AC3E}">
        <p14:creationId xmlns:p14="http://schemas.microsoft.com/office/powerpoint/2010/main" val="3834219248"/>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noFill/>
        </p:spPr>
      </p:sp>
      <p:sp>
        <p:nvSpPr>
          <p:cNvPr id="73731" name="Rectangle 3"/>
          <p:cNvSpPr>
            <a:spLocks noGrp="1" noChangeArrowheads="1"/>
          </p:cNvSpPr>
          <p:nvPr>
            <p:ph type="body" idx="1"/>
          </p:nvPr>
        </p:nvSpPr>
        <p:spPr>
          <a:xfrm>
            <a:off x="950033" y="4677699"/>
            <a:ext cx="4899130" cy="4428263"/>
          </a:xfrm>
        </p:spPr>
        <p:txBody>
          <a:bodyPr/>
          <a:lstStyle/>
          <a:p>
            <a:endParaRPr lang="en-US" dirty="0"/>
          </a:p>
        </p:txBody>
      </p:sp>
      <p:sp>
        <p:nvSpPr>
          <p:cNvPr id="2" name="Slide Number Placeholder 1"/>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a:t>
            </a:fld>
            <a:endParaRPr lang="de-DE" dirty="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2</a:t>
            </a:fld>
            <a:endParaRPr lang="de-DE" dirty="0">
              <a:latin typeface="Arial" pitchFamily="34" charset="0"/>
            </a:endParaRPr>
          </a:p>
        </p:txBody>
      </p:sp>
    </p:spTree>
    <p:extLst>
      <p:ext uri="{BB962C8B-B14F-4D97-AF65-F5344CB8AC3E}">
        <p14:creationId xmlns:p14="http://schemas.microsoft.com/office/powerpoint/2010/main" val="3407211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3</a:t>
            </a:fld>
            <a:endParaRPr lang="de-DE" dirty="0">
              <a:latin typeface="Arial" pitchFamily="34" charset="0"/>
            </a:endParaRPr>
          </a:p>
        </p:txBody>
      </p:sp>
    </p:spTree>
    <p:extLst>
      <p:ext uri="{BB962C8B-B14F-4D97-AF65-F5344CB8AC3E}">
        <p14:creationId xmlns:p14="http://schemas.microsoft.com/office/powerpoint/2010/main" val="3407211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noFill/>
        </p:spPr>
      </p:sp>
      <p:sp>
        <p:nvSpPr>
          <p:cNvPr id="73731" name="Rectangle 3"/>
          <p:cNvSpPr>
            <a:spLocks noGrp="1" noChangeArrowheads="1"/>
          </p:cNvSpPr>
          <p:nvPr>
            <p:ph type="body" idx="1"/>
          </p:nvPr>
        </p:nvSpPr>
        <p:spPr>
          <a:xfrm>
            <a:off x="950033" y="4677699"/>
            <a:ext cx="4899130" cy="4428263"/>
          </a:xfrm>
        </p:spPr>
        <p:txBody>
          <a:bodyPr/>
          <a:lstStyle/>
          <a:p>
            <a:endParaRPr lang="en-US" dirty="0"/>
          </a:p>
        </p:txBody>
      </p:sp>
      <p:sp>
        <p:nvSpPr>
          <p:cNvPr id="2" name="Slide Number Placeholder 1"/>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4</a:t>
            </a:fld>
            <a:endParaRPr lang="de-DE" dirty="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5</a:t>
            </a:fld>
            <a:endParaRPr lang="de-DE" dirty="0">
              <a:latin typeface="Arial" pitchFamily="34" charset="0"/>
            </a:endParaRPr>
          </a:p>
        </p:txBody>
      </p:sp>
    </p:spTree>
    <p:extLst>
      <p:ext uri="{BB962C8B-B14F-4D97-AF65-F5344CB8AC3E}">
        <p14:creationId xmlns:p14="http://schemas.microsoft.com/office/powerpoint/2010/main" val="3407211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dirty="0"/>
              <a:t>Show pupils an image of</a:t>
            </a:r>
            <a:r>
              <a:rPr lang="en-GB" baseline="0" dirty="0"/>
              <a:t> a steam train headed for Brighton in the 1880s.</a:t>
            </a:r>
            <a:endParaRPr lang="en-GB" dirty="0"/>
          </a:p>
          <a:p>
            <a:endParaRPr lang="en-GB" b="1" dirty="0"/>
          </a:p>
          <a:p>
            <a:r>
              <a:rPr lang="en-GB" b="1" dirty="0"/>
              <a:t>Explain that:</a:t>
            </a:r>
          </a:p>
          <a:p>
            <a:r>
              <a:rPr lang="en-GB" dirty="0"/>
              <a:t> </a:t>
            </a:r>
          </a:p>
          <a:p>
            <a:pPr marL="220553" indent="-220553">
              <a:buFont typeface="+mj-lt"/>
              <a:buAutoNum type="alphaLcParenR"/>
            </a:pPr>
            <a:r>
              <a:rPr lang="en-GB" dirty="0"/>
              <a:t>At this time the railways were still fairly new and new lines were still being opened.  There were no cars – the nearest anyone had to that was a horse drawn carriage.  The only buses were horse drawn as well.  Powered flight was yet to be invented.</a:t>
            </a:r>
          </a:p>
          <a:p>
            <a:pPr marL="220553" indent="-220553">
              <a:buFont typeface="+mj-lt"/>
              <a:buAutoNum type="alphaLcParenR"/>
            </a:pPr>
            <a:endParaRPr lang="en-GB" dirty="0"/>
          </a:p>
          <a:p>
            <a:pPr marL="220553" indent="-220553">
              <a:buFont typeface="+mj-lt"/>
              <a:buAutoNum type="alphaLcParenR"/>
            </a:pPr>
            <a:r>
              <a:rPr lang="en-GB" dirty="0"/>
              <a:t>Railways were exciting.  They offered people the chance to travel the country and opened up areas that only the wealthy could previously have visited.  Cheap excursions were offered and people flocked to take them up.  Thousands of people would travel from the cities to the coast for days out and holidays.  Coastal towns grew if they were on the railway system.</a:t>
            </a:r>
          </a:p>
          <a:p>
            <a:pPr marL="220553" indent="-220553">
              <a:buFont typeface="+mj-lt"/>
              <a:buAutoNum type="alphaLcParenR"/>
            </a:pPr>
            <a:endParaRPr lang="en-GB" dirty="0"/>
          </a:p>
          <a:p>
            <a:pPr marL="220553" indent="-220553">
              <a:buFont typeface="+mj-lt"/>
              <a:buAutoNum type="alphaLcParenR"/>
            </a:pPr>
            <a:r>
              <a:rPr lang="en-GB" dirty="0"/>
              <a:t>Yet railway travel wasn’t always a happy experience.  The engines that pulled the trains were steam engines and though they were exciting to watch they produced large amounts of smoke, soot and ash.  If you lived by a railway line, it wasn’t a good idea to hang washing out to dry – if you did you found that white sheets or shirts were no longer white.  The first underground trains were steam powered – imagine that.</a:t>
            </a:r>
          </a:p>
          <a:p>
            <a:pPr marL="220553" indent="-220553">
              <a:buFont typeface="+mj-lt"/>
              <a:buAutoNum type="alphaLcParenR"/>
            </a:pPr>
            <a:endParaRPr lang="en-GB" dirty="0"/>
          </a:p>
          <a:p>
            <a:pPr marL="220553" indent="-220553">
              <a:buFont typeface="+mj-lt"/>
              <a:buAutoNum type="alphaLcParenR"/>
            </a:pPr>
            <a:r>
              <a:rPr lang="en-GB" dirty="0"/>
              <a:t>Steam wasn’t the only way of powering trains though.  It was powerful and lots of staff knew how to make the engines work well.  However some people were starting to experiment with other ways of moving people.</a:t>
            </a:r>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6</a:t>
            </a:fld>
            <a:endParaRPr lang="de-DE" dirty="0">
              <a:latin typeface="Arial" pitchFamily="34" charset="0"/>
            </a:endParaRPr>
          </a:p>
        </p:txBody>
      </p:sp>
    </p:spTree>
    <p:extLst>
      <p:ext uri="{BB962C8B-B14F-4D97-AF65-F5344CB8AC3E}">
        <p14:creationId xmlns:p14="http://schemas.microsoft.com/office/powerpoint/2010/main" val="15815712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dirty="0"/>
              <a:t>Show a picture of Volks Electric Railway.  </a:t>
            </a:r>
          </a:p>
          <a:p>
            <a:endParaRPr lang="en-GB" dirty="0"/>
          </a:p>
          <a:p>
            <a:r>
              <a:rPr lang="en-GB" b="1" dirty="0"/>
              <a:t>Explain that:</a:t>
            </a:r>
          </a:p>
          <a:p>
            <a:endParaRPr lang="en-GB" b="1" dirty="0"/>
          </a:p>
          <a:p>
            <a:pPr marL="220553" indent="-220553">
              <a:buFont typeface="+mj-lt"/>
              <a:buAutoNum type="alphaLcParenR"/>
            </a:pPr>
            <a:r>
              <a:rPr lang="en-GB" dirty="0"/>
              <a:t>This is the world’s oldest electric railway.  It runs along the seafront at Brighton.  </a:t>
            </a:r>
          </a:p>
          <a:p>
            <a:pPr marL="220553" indent="-220553">
              <a:buFont typeface="+mj-lt"/>
              <a:buAutoNum type="alphaLcParenR"/>
            </a:pPr>
            <a:r>
              <a:rPr lang="en-GB" dirty="0"/>
              <a:t>Each coach has an electric motor which powers it along.  </a:t>
            </a:r>
          </a:p>
          <a:p>
            <a:endParaRPr lang="en-GB" dirty="0"/>
          </a:p>
          <a:p>
            <a:r>
              <a:rPr lang="en-GB" dirty="0"/>
              <a:t>Ask pupils to compare</a:t>
            </a:r>
            <a:r>
              <a:rPr lang="en-GB" baseline="0" dirty="0"/>
              <a:t> the steam train to the Volks Electric Railway. </a:t>
            </a:r>
          </a:p>
          <a:p>
            <a:endParaRPr lang="en-GB" baseline="0" dirty="0"/>
          </a:p>
          <a:p>
            <a:r>
              <a:rPr lang="en-GB" baseline="0" dirty="0"/>
              <a:t>Draw out points to get pupils to suggest similarities and differences. </a:t>
            </a:r>
            <a:r>
              <a:rPr lang="en-GB" dirty="0"/>
              <a:t>Their responses might include:</a:t>
            </a:r>
          </a:p>
          <a:p>
            <a:endParaRPr lang="en-GB" dirty="0"/>
          </a:p>
          <a:p>
            <a:r>
              <a:rPr lang="en-GB" b="1" dirty="0"/>
              <a:t>Similarities:</a:t>
            </a:r>
          </a:p>
          <a:p>
            <a:pPr lvl="0"/>
            <a:r>
              <a:rPr lang="en-GB" dirty="0"/>
              <a:t>Run on rails</a:t>
            </a:r>
          </a:p>
          <a:p>
            <a:pPr lvl="0"/>
            <a:r>
              <a:rPr lang="en-GB" dirty="0"/>
              <a:t>Carry people</a:t>
            </a:r>
          </a:p>
          <a:p>
            <a:pPr lvl="0"/>
            <a:r>
              <a:rPr lang="en-GB" dirty="0"/>
              <a:t>Takes them to a destination</a:t>
            </a:r>
          </a:p>
          <a:p>
            <a:pPr lvl="0"/>
            <a:r>
              <a:rPr lang="en-GB" dirty="0"/>
              <a:t>Passengers sit in carriages</a:t>
            </a:r>
          </a:p>
          <a:p>
            <a:endParaRPr lang="en-GB" dirty="0"/>
          </a:p>
          <a:p>
            <a:r>
              <a:rPr lang="en-GB" b="1" dirty="0"/>
              <a:t>Differences:</a:t>
            </a:r>
          </a:p>
          <a:p>
            <a:pPr lvl="0"/>
            <a:r>
              <a:rPr lang="en-GB" dirty="0"/>
              <a:t>Electric train is smaller, lighter and slower</a:t>
            </a:r>
          </a:p>
          <a:p>
            <a:pPr lvl="0"/>
            <a:r>
              <a:rPr lang="en-GB" dirty="0"/>
              <a:t>Electric train can carry fewer people at once</a:t>
            </a:r>
          </a:p>
          <a:p>
            <a:pPr lvl="0"/>
            <a:r>
              <a:rPr lang="en-GB" dirty="0"/>
              <a:t>Electric train gives off no smoke, ash or soot (though the electricity has to be generated somewhere)</a:t>
            </a:r>
          </a:p>
          <a:p>
            <a:endParaRPr lang="en-GB" baseline="0" dirty="0"/>
          </a:p>
          <a:p>
            <a:pPr defTabSz="882213">
              <a:defRPr/>
            </a:pPr>
            <a:r>
              <a:rPr lang="en-GB" dirty="0"/>
              <a:t>Ask pupils to produce a poster, divided into two parts.  One side is to present the advantages of the steam trains that took people to places like Brighton; the other explains the advantages of having a seafront railway powered by electricity.</a:t>
            </a:r>
          </a:p>
          <a:p>
            <a:pPr defTabSz="882213">
              <a:defRPr/>
            </a:pPr>
            <a:endParaRPr lang="en-GB" dirty="0"/>
          </a:p>
          <a:p>
            <a:pPr defTabSz="882213">
              <a:defRPr/>
            </a:pPr>
            <a:r>
              <a:rPr lang="en-GB" dirty="0"/>
              <a:t>Click the picture of the steam train from</a:t>
            </a:r>
            <a:r>
              <a:rPr lang="en-GB" baseline="0" dirty="0"/>
              <a:t> the previous slide with text appearing at the same time: compare the two trains</a:t>
            </a:r>
            <a:endParaRPr lang="en-GB" dirty="0"/>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7</a:t>
            </a:fld>
            <a:endParaRPr lang="de-DE" dirty="0">
              <a:latin typeface="Arial" pitchFamily="34" charset="0"/>
            </a:endParaRPr>
          </a:p>
        </p:txBody>
      </p:sp>
    </p:spTree>
    <p:extLst>
      <p:ext uri="{BB962C8B-B14F-4D97-AF65-F5344CB8AC3E}">
        <p14:creationId xmlns:p14="http://schemas.microsoft.com/office/powerpoint/2010/main" val="1581571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normAutofit/>
          </a:bodyPr>
          <a:lstStyle/>
          <a:p>
            <a:pPr defTabSz="882213">
              <a:spcBef>
                <a:spcPts val="0"/>
              </a:spcBef>
              <a:defRPr/>
            </a:pPr>
            <a:r>
              <a:rPr lang="en-GB" dirty="0"/>
              <a:t>Show pupils a picture of the Brighton Belle (an electric train) and explain that forty years later, many of the trains from London to Brighton were electric.</a:t>
            </a:r>
          </a:p>
          <a:p>
            <a:pPr>
              <a:spcBef>
                <a:spcPts val="0"/>
              </a:spcBef>
            </a:pPr>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8</a:t>
            </a:fld>
            <a:endParaRPr lang="de-DE" dirty="0">
              <a:latin typeface="Arial" pitchFamily="34" charset="0"/>
            </a:endParaRPr>
          </a:p>
        </p:txBody>
      </p:sp>
    </p:spTree>
    <p:extLst>
      <p:ext uri="{BB962C8B-B14F-4D97-AF65-F5344CB8AC3E}">
        <p14:creationId xmlns:p14="http://schemas.microsoft.com/office/powerpoint/2010/main" val="3460832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noFill/>
        </p:spPr>
      </p:sp>
      <p:sp>
        <p:nvSpPr>
          <p:cNvPr id="73731" name="Rectangle 3"/>
          <p:cNvSpPr>
            <a:spLocks noGrp="1" noChangeArrowheads="1"/>
          </p:cNvSpPr>
          <p:nvPr>
            <p:ph type="body" idx="1"/>
          </p:nvPr>
        </p:nvSpPr>
        <p:spPr>
          <a:xfrm>
            <a:off x="950033" y="4677699"/>
            <a:ext cx="4899130" cy="4428263"/>
          </a:xfrm>
        </p:spPr>
        <p:txBody>
          <a:bodyPr/>
          <a:lstStyle/>
          <a:p>
            <a:endParaRPr lang="en-US" dirty="0"/>
          </a:p>
        </p:txBody>
      </p:sp>
      <p:sp>
        <p:nvSpPr>
          <p:cNvPr id="2" name="Slide Number Placeholder 1"/>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9</a:t>
            </a:fld>
            <a:endParaRPr lang="de-DE" dirty="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10</a:t>
            </a:fld>
            <a:endParaRPr lang="de-DE" dirty="0">
              <a:latin typeface="Arial" pitchFamily="34" charset="0"/>
            </a:endParaRPr>
          </a:p>
        </p:txBody>
      </p:sp>
    </p:spTree>
    <p:extLst>
      <p:ext uri="{BB962C8B-B14F-4D97-AF65-F5344CB8AC3E}">
        <p14:creationId xmlns:p14="http://schemas.microsoft.com/office/powerpoint/2010/main" val="3407211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dirty="0"/>
              <a:t>Start by showing pupils a couple of devices that have electric motors in them. </a:t>
            </a:r>
          </a:p>
          <a:p>
            <a:endParaRPr lang="en-GB" dirty="0"/>
          </a:p>
          <a:p>
            <a:r>
              <a:rPr lang="en-GB" dirty="0"/>
              <a:t>Good examples might include:</a:t>
            </a:r>
          </a:p>
          <a:p>
            <a:endParaRPr lang="en-GB" dirty="0"/>
          </a:p>
          <a:p>
            <a:pPr lvl="0"/>
            <a:r>
              <a:rPr lang="en-GB" dirty="0"/>
              <a:t>Hair drier</a:t>
            </a:r>
          </a:p>
          <a:p>
            <a:pPr lvl="0"/>
            <a:r>
              <a:rPr lang="en-GB" dirty="0"/>
              <a:t>Battery (or mains powered) fan</a:t>
            </a:r>
          </a:p>
          <a:p>
            <a:pPr lvl="0"/>
            <a:r>
              <a:rPr lang="en-GB" dirty="0"/>
              <a:t>Food mixer</a:t>
            </a:r>
          </a:p>
          <a:p>
            <a:pPr lvl="0"/>
            <a:r>
              <a:rPr lang="en-GB" dirty="0"/>
              <a:t>Drill</a:t>
            </a:r>
          </a:p>
          <a:p>
            <a:r>
              <a:rPr lang="en-GB" dirty="0"/>
              <a:t>(Observe reasonable precautions when bringing domestic appliances into school)</a:t>
            </a:r>
          </a:p>
          <a:p>
            <a:endParaRPr lang="en-GB" dirty="0"/>
          </a:p>
          <a:p>
            <a:pPr defTabSz="882213">
              <a:defRPr/>
            </a:pPr>
            <a:r>
              <a:rPr lang="en-GB" dirty="0"/>
              <a:t>Prompt pupils to answer the questions. </a:t>
            </a:r>
          </a:p>
          <a:p>
            <a:pPr defTabSz="882213">
              <a:defRPr/>
            </a:pPr>
            <a:endParaRPr lang="en-GB" dirty="0"/>
          </a:p>
          <a:p>
            <a:pPr defTabSz="882213">
              <a:defRPr/>
            </a:pPr>
            <a:r>
              <a:rPr lang="en-GB" dirty="0"/>
              <a:t>Draw out that they all have motors, that motors need electricity (whether from batteries or from the mains) and that the motor produces movement.  </a:t>
            </a:r>
          </a:p>
          <a:p>
            <a:pPr defTabSz="882213">
              <a:defRPr/>
            </a:pPr>
            <a:endParaRPr lang="en-GB" dirty="0"/>
          </a:p>
          <a:p>
            <a:pPr defTabSz="882213">
              <a:defRPr/>
            </a:pPr>
            <a:r>
              <a:rPr lang="en-GB" dirty="0"/>
              <a:t>Pupils may also, quite rightly, suggest that they tend to produce heat and sound.</a:t>
            </a:r>
          </a:p>
          <a:p>
            <a:endParaRPr lang="en-GB" dirty="0"/>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11</a:t>
            </a:fld>
            <a:endParaRPr lang="de-DE" dirty="0">
              <a:latin typeface="Arial" pitchFamily="34" charset="0"/>
            </a:endParaRPr>
          </a:p>
        </p:txBody>
      </p:sp>
    </p:spTree>
    <p:extLst>
      <p:ext uri="{BB962C8B-B14F-4D97-AF65-F5344CB8AC3E}">
        <p14:creationId xmlns:p14="http://schemas.microsoft.com/office/powerpoint/2010/main" val="27819498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pPr defTabSz="882213">
              <a:defRPr/>
            </a:pPr>
            <a:r>
              <a:rPr lang="en-GB" dirty="0"/>
              <a:t>Show a picture of a car, and ask for suggestions as to where there are electric motors.  Point out that the engine isn’t electric (unless it’s an electric car or a hybrid) but there are many other features that are.</a:t>
            </a:r>
          </a:p>
          <a:p>
            <a:endParaRPr lang="en-GB" dirty="0"/>
          </a:p>
          <a:p>
            <a:r>
              <a:rPr lang="en-GB" dirty="0"/>
              <a:t>Take feedback – ideas might include:</a:t>
            </a:r>
          </a:p>
          <a:p>
            <a:pPr marL="165415" indent="-165415">
              <a:buFont typeface="Arial" panose="020B0604020202020204" pitchFamily="34" charset="0"/>
              <a:buChar char="•"/>
            </a:pPr>
            <a:r>
              <a:rPr lang="en-GB" dirty="0"/>
              <a:t>Starter motor</a:t>
            </a:r>
          </a:p>
          <a:p>
            <a:pPr marL="165415" indent="-165415">
              <a:buFont typeface="Arial" panose="020B0604020202020204" pitchFamily="34" charset="0"/>
              <a:buChar char="•"/>
            </a:pPr>
            <a:r>
              <a:rPr lang="en-GB" dirty="0"/>
              <a:t>Windscreen wipers</a:t>
            </a:r>
          </a:p>
          <a:p>
            <a:pPr marL="165415" indent="-165415">
              <a:buFont typeface="Arial" panose="020B0604020202020204" pitchFamily="34" charset="0"/>
              <a:buChar char="•"/>
            </a:pPr>
            <a:r>
              <a:rPr lang="en-GB" dirty="0"/>
              <a:t>Screen demister/heater</a:t>
            </a:r>
          </a:p>
          <a:p>
            <a:pPr marL="165415" indent="-165415">
              <a:buFont typeface="Arial" panose="020B0604020202020204" pitchFamily="34" charset="0"/>
              <a:buChar char="•"/>
            </a:pPr>
            <a:r>
              <a:rPr lang="en-GB" dirty="0"/>
              <a:t>Door locks (if remote control)</a:t>
            </a:r>
          </a:p>
          <a:p>
            <a:pPr marL="165415" indent="-165415">
              <a:buFont typeface="Arial" panose="020B0604020202020204" pitchFamily="34" charset="0"/>
              <a:buChar char="•"/>
            </a:pPr>
            <a:r>
              <a:rPr lang="en-GB" dirty="0"/>
              <a:t>Aerial (if retractable) </a:t>
            </a:r>
          </a:p>
          <a:p>
            <a:pPr marL="165415" indent="-165415">
              <a:buFont typeface="Arial" panose="020B0604020202020204" pitchFamily="34" charset="0"/>
              <a:buChar char="•"/>
            </a:pPr>
            <a:r>
              <a:rPr lang="en-GB" dirty="0"/>
              <a:t>Windscreen washer jets</a:t>
            </a:r>
          </a:p>
          <a:p>
            <a:pPr lvl="0"/>
            <a:endParaRPr lang="en-GB" dirty="0"/>
          </a:p>
          <a:p>
            <a:pPr lvl="0"/>
            <a:endParaRPr lang="en-GB" dirty="0"/>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12</a:t>
            </a:fld>
            <a:endParaRPr lang="de-DE" dirty="0">
              <a:latin typeface="Arial" pitchFamily="34" charset="0"/>
            </a:endParaRPr>
          </a:p>
        </p:txBody>
      </p:sp>
    </p:spTree>
    <p:extLst>
      <p:ext uri="{BB962C8B-B14F-4D97-AF65-F5344CB8AC3E}">
        <p14:creationId xmlns:p14="http://schemas.microsoft.com/office/powerpoint/2010/main" val="14410976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pPr lvl="0"/>
            <a:endParaRPr lang="en-GB" dirty="0"/>
          </a:p>
          <a:p>
            <a:r>
              <a:rPr lang="en-GB" dirty="0"/>
              <a:t>Now ask pupils to come up with examples of domestic devices that have motors in them.  They could work in pairs to come up with ideas that can then be shared.  Not all devices do but motors are in a surprising range, including:</a:t>
            </a:r>
          </a:p>
          <a:p>
            <a:endParaRPr lang="en-GB" dirty="0"/>
          </a:p>
          <a:p>
            <a:pPr marL="165415" indent="-165415">
              <a:buFont typeface="Arial" panose="020B0604020202020204" pitchFamily="34" charset="0"/>
              <a:buChar char="•"/>
            </a:pPr>
            <a:r>
              <a:rPr lang="en-GB" dirty="0"/>
              <a:t>Cooker (if fan assisted)</a:t>
            </a:r>
          </a:p>
          <a:p>
            <a:pPr marL="165415" indent="-165415">
              <a:buFont typeface="Arial" panose="020B0604020202020204" pitchFamily="34" charset="0"/>
              <a:buChar char="•"/>
            </a:pPr>
            <a:r>
              <a:rPr lang="en-GB" dirty="0"/>
              <a:t>Refrigerator (pumping coolant around</a:t>
            </a:r>
          </a:p>
          <a:p>
            <a:pPr marL="165415" indent="-165415">
              <a:buFont typeface="Arial" panose="020B0604020202020204" pitchFamily="34" charset="0"/>
              <a:buChar char="•"/>
            </a:pPr>
            <a:r>
              <a:rPr lang="en-GB" dirty="0"/>
              <a:t>Computer (cooling fan and CD drive)</a:t>
            </a:r>
          </a:p>
          <a:p>
            <a:pPr marL="165415" indent="-165415">
              <a:buFont typeface="Arial" panose="020B0604020202020204" pitchFamily="34" charset="0"/>
              <a:buChar char="•"/>
            </a:pPr>
            <a:r>
              <a:rPr lang="en-GB" dirty="0"/>
              <a:t>Printer (driving paper through)</a:t>
            </a:r>
          </a:p>
          <a:p>
            <a:pPr marL="165415" indent="-165415">
              <a:buFont typeface="Arial" panose="020B0604020202020204" pitchFamily="34" charset="0"/>
              <a:buChar char="•"/>
            </a:pPr>
            <a:r>
              <a:rPr lang="en-GB" dirty="0"/>
              <a:t>Shower (if water is pumped by shower unit)</a:t>
            </a:r>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13</a:t>
            </a:fld>
            <a:endParaRPr lang="de-DE" dirty="0">
              <a:latin typeface="Arial" pitchFamily="34" charset="0"/>
            </a:endParaRPr>
          </a:p>
        </p:txBody>
      </p:sp>
    </p:spTree>
    <p:extLst>
      <p:ext uri="{BB962C8B-B14F-4D97-AF65-F5344CB8AC3E}">
        <p14:creationId xmlns:p14="http://schemas.microsoft.com/office/powerpoint/2010/main" val="1441097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pPr defTabSz="882213">
              <a:defRPr/>
            </a:pPr>
            <a:r>
              <a:rPr lang="en-GB" dirty="0"/>
              <a:t>Show picture of Volks Electric Railway train.</a:t>
            </a:r>
          </a:p>
          <a:p>
            <a:pPr defTabSz="882213">
              <a:defRPr/>
            </a:pPr>
            <a:endParaRPr lang="en-GB" dirty="0"/>
          </a:p>
          <a:p>
            <a:pPr defTabSz="882213">
              <a:defRPr/>
            </a:pPr>
            <a:r>
              <a:rPr lang="en-GB" dirty="0"/>
              <a:t>Explain that each of these had a motor in them to drive the train along.</a:t>
            </a:r>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14</a:t>
            </a:fld>
            <a:endParaRPr lang="de-DE" dirty="0">
              <a:latin typeface="Arial" pitchFamily="34" charset="0"/>
            </a:endParaRPr>
          </a:p>
        </p:txBody>
      </p:sp>
    </p:spTree>
    <p:extLst>
      <p:ext uri="{BB962C8B-B14F-4D97-AF65-F5344CB8AC3E}">
        <p14:creationId xmlns:p14="http://schemas.microsoft.com/office/powerpoint/2010/main" val="1482527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pPr defTabSz="882213">
              <a:defRPr/>
            </a:pPr>
            <a:r>
              <a:rPr lang="en-GB" dirty="0"/>
              <a:t>Show picture of train, compared with horse drawn carriage, steam train and pedestrian.  </a:t>
            </a:r>
          </a:p>
          <a:p>
            <a:pPr defTabSz="882213">
              <a:defRPr/>
            </a:pPr>
            <a:endParaRPr lang="en-GB" dirty="0"/>
          </a:p>
          <a:p>
            <a:pPr defTabSz="882213">
              <a:defRPr/>
            </a:pPr>
            <a:r>
              <a:rPr lang="en-GB" dirty="0"/>
              <a:t>Ask pupils to suggest why the idea of an electric train was a very interesting one when it first came out.  </a:t>
            </a:r>
          </a:p>
          <a:p>
            <a:pPr defTabSz="882213">
              <a:defRPr/>
            </a:pPr>
            <a:r>
              <a:rPr lang="en-GB" dirty="0"/>
              <a:t>Lots of people wanted to ride on the railway – ask for suggestions as to why.</a:t>
            </a:r>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15</a:t>
            </a:fld>
            <a:endParaRPr lang="de-DE" dirty="0">
              <a:latin typeface="Arial" pitchFamily="34" charset="0"/>
            </a:endParaRPr>
          </a:p>
        </p:txBody>
      </p:sp>
    </p:spTree>
    <p:extLst>
      <p:ext uri="{BB962C8B-B14F-4D97-AF65-F5344CB8AC3E}">
        <p14:creationId xmlns:p14="http://schemas.microsoft.com/office/powerpoint/2010/main" val="21199524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pPr defTabSz="882213">
              <a:defRPr/>
            </a:pPr>
            <a:r>
              <a:rPr lang="en-GB" dirty="0"/>
              <a:t>Show a picture of a modern electric train being used to transport people through a city.</a:t>
            </a:r>
          </a:p>
          <a:p>
            <a:pPr defTabSz="882213">
              <a:defRPr/>
            </a:pPr>
            <a:endParaRPr lang="en-GB" dirty="0"/>
          </a:p>
          <a:p>
            <a:pPr defTabSz="882213">
              <a:defRPr/>
            </a:pPr>
            <a:r>
              <a:rPr lang="en-GB" dirty="0"/>
              <a:t>Explain that these days it’s much more common.  </a:t>
            </a:r>
          </a:p>
          <a:p>
            <a:pPr defTabSz="882213">
              <a:defRPr/>
            </a:pPr>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16</a:t>
            </a:fld>
            <a:endParaRPr lang="de-DE" dirty="0">
              <a:latin typeface="Arial" pitchFamily="34" charset="0"/>
            </a:endParaRPr>
          </a:p>
        </p:txBody>
      </p:sp>
    </p:spTree>
    <p:extLst>
      <p:ext uri="{BB962C8B-B14F-4D97-AF65-F5344CB8AC3E}">
        <p14:creationId xmlns:p14="http://schemas.microsoft.com/office/powerpoint/2010/main" val="2258506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pPr defTabSz="882213">
              <a:defRPr/>
            </a:pPr>
            <a:r>
              <a:rPr lang="en-GB" dirty="0"/>
              <a:t>Compare the modern train with the Volks train and ask for suggestions as to how it’s improved.</a:t>
            </a:r>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17</a:t>
            </a:fld>
            <a:endParaRPr lang="de-DE" dirty="0">
              <a:latin typeface="Arial" pitchFamily="34" charset="0"/>
            </a:endParaRPr>
          </a:p>
        </p:txBody>
      </p:sp>
    </p:spTree>
    <p:extLst>
      <p:ext uri="{BB962C8B-B14F-4D97-AF65-F5344CB8AC3E}">
        <p14:creationId xmlns:p14="http://schemas.microsoft.com/office/powerpoint/2010/main" val="22585068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dirty="0"/>
              <a:t>Show picture of an electric car and explain that although electric trains are common in many parts of the country, electric cars are less familiar, even in urban areas. </a:t>
            </a:r>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18</a:t>
            </a:fld>
            <a:endParaRPr lang="de-DE" dirty="0">
              <a:latin typeface="Arial" pitchFamily="34" charset="0"/>
            </a:endParaRPr>
          </a:p>
        </p:txBody>
      </p:sp>
    </p:spTree>
    <p:extLst>
      <p:ext uri="{BB962C8B-B14F-4D97-AF65-F5344CB8AC3E}">
        <p14:creationId xmlns:p14="http://schemas.microsoft.com/office/powerpoint/2010/main" val="6861288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dirty="0"/>
              <a:t>Ask</a:t>
            </a:r>
            <a:r>
              <a:rPr lang="en-GB" baseline="0" dirty="0"/>
              <a:t> pupils to discuss and suggest answers to these questions.</a:t>
            </a:r>
          </a:p>
          <a:p>
            <a:endParaRPr lang="en-GB" baseline="0" dirty="0"/>
          </a:p>
          <a:p>
            <a:r>
              <a:rPr lang="en-GB" dirty="0"/>
              <a:t>Next, ask pupils to suggest what might be powered by motors in a ‘house of the future’?  </a:t>
            </a:r>
          </a:p>
          <a:p>
            <a:endParaRPr lang="en-GB" dirty="0"/>
          </a:p>
          <a:p>
            <a:r>
              <a:rPr lang="en-GB" dirty="0"/>
              <a:t>Take and display ideas; these might include:</a:t>
            </a:r>
          </a:p>
          <a:p>
            <a:pPr marL="165415" indent="-165415">
              <a:buFont typeface="Wingdings" panose="05000000000000000000" pitchFamily="2" charset="2"/>
              <a:buChar char="§"/>
            </a:pPr>
            <a:r>
              <a:rPr lang="en-GB" dirty="0"/>
              <a:t>Powered curtains</a:t>
            </a:r>
          </a:p>
          <a:p>
            <a:pPr marL="165415" indent="-165415">
              <a:buFont typeface="Wingdings" panose="05000000000000000000" pitchFamily="2" charset="2"/>
              <a:buChar char="§"/>
            </a:pPr>
            <a:r>
              <a:rPr lang="en-GB" dirty="0"/>
              <a:t>Powered garage door</a:t>
            </a:r>
          </a:p>
          <a:p>
            <a:pPr marL="165415" indent="-165415">
              <a:buFont typeface="Wingdings" panose="05000000000000000000" pitchFamily="2" charset="2"/>
              <a:buChar char="§"/>
            </a:pPr>
            <a:r>
              <a:rPr lang="en-GB" dirty="0"/>
              <a:t>Powered window washers</a:t>
            </a:r>
          </a:p>
          <a:p>
            <a:pPr marL="165415" indent="-165415">
              <a:buFont typeface="Wingdings" panose="05000000000000000000" pitchFamily="2" charset="2"/>
              <a:buChar char="§"/>
            </a:pPr>
            <a:r>
              <a:rPr lang="en-GB" dirty="0"/>
              <a:t>Powered doors</a:t>
            </a:r>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19</a:t>
            </a:fld>
            <a:endParaRPr lang="de-DE" dirty="0">
              <a:latin typeface="Arial" pitchFamily="34" charset="0"/>
            </a:endParaRPr>
          </a:p>
        </p:txBody>
      </p:sp>
    </p:spTree>
    <p:extLst>
      <p:ext uri="{BB962C8B-B14F-4D97-AF65-F5344CB8AC3E}">
        <p14:creationId xmlns:p14="http://schemas.microsoft.com/office/powerpoint/2010/main" val="6861288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noFill/>
        </p:spPr>
      </p:sp>
      <p:sp>
        <p:nvSpPr>
          <p:cNvPr id="73731" name="Rectangle 3"/>
          <p:cNvSpPr>
            <a:spLocks noGrp="1" noChangeArrowheads="1"/>
          </p:cNvSpPr>
          <p:nvPr>
            <p:ph type="body" idx="1"/>
          </p:nvPr>
        </p:nvSpPr>
        <p:spPr>
          <a:xfrm>
            <a:off x="950033" y="4677699"/>
            <a:ext cx="4899130" cy="4428263"/>
          </a:xfrm>
        </p:spPr>
        <p:txBody>
          <a:bodyPr/>
          <a:lstStyle/>
          <a:p>
            <a:endParaRPr lang="en-US" dirty="0"/>
          </a:p>
        </p:txBody>
      </p:sp>
      <p:sp>
        <p:nvSpPr>
          <p:cNvPr id="2" name="Slide Number Placeholder 1"/>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20</a:t>
            </a:fld>
            <a:endParaRPr lang="de-DE" dirty="0">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21</a:t>
            </a:fld>
            <a:endParaRPr lang="de-DE" dirty="0">
              <a:latin typeface="Arial" pitchFamily="34" charset="0"/>
            </a:endParaRPr>
          </a:p>
        </p:txBody>
      </p:sp>
    </p:spTree>
    <p:extLst>
      <p:ext uri="{BB962C8B-B14F-4D97-AF65-F5344CB8AC3E}">
        <p14:creationId xmlns:p14="http://schemas.microsoft.com/office/powerpoint/2010/main" val="34072111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pPr defTabSz="882213">
              <a:defRPr/>
            </a:pPr>
            <a:r>
              <a:rPr lang="en-GB" dirty="0"/>
              <a:t>Show pupils a bus departure board.  Explain that somebody has had to work out when the buses will be arriving at a particularly stop.  </a:t>
            </a:r>
          </a:p>
          <a:p>
            <a:pPr defTabSz="882213">
              <a:defRPr/>
            </a:pPr>
            <a:endParaRPr lang="en-GB" dirty="0"/>
          </a:p>
          <a:p>
            <a:pPr defTabSz="882213">
              <a:defRPr/>
            </a:pPr>
            <a:r>
              <a:rPr lang="en-GB" dirty="0"/>
              <a:t>A timetable has been written (show an example).</a:t>
            </a:r>
          </a:p>
          <a:p>
            <a:endParaRPr lang="en-GB" dirty="0"/>
          </a:p>
          <a:p>
            <a:r>
              <a:rPr lang="en-GB" dirty="0"/>
              <a:t>Ask what the timetable shows, and take ideas. Then ask what determines how long it takes the bus to get from one stop to another.  Draw out a range of ideas, including:</a:t>
            </a:r>
          </a:p>
          <a:p>
            <a:endParaRPr lang="en-GB" dirty="0"/>
          </a:p>
          <a:p>
            <a:pPr marL="165415" indent="-165415">
              <a:buFont typeface="Wingdings" panose="05000000000000000000" pitchFamily="2" charset="2"/>
              <a:buChar char="§"/>
            </a:pPr>
            <a:r>
              <a:rPr lang="en-GB" dirty="0"/>
              <a:t>The distance</a:t>
            </a:r>
          </a:p>
          <a:p>
            <a:pPr marL="165415" indent="-165415">
              <a:buFont typeface="Wingdings" panose="05000000000000000000" pitchFamily="2" charset="2"/>
              <a:buChar char="§"/>
            </a:pPr>
            <a:r>
              <a:rPr lang="en-GB" dirty="0"/>
              <a:t>The amount of traffic</a:t>
            </a:r>
          </a:p>
          <a:p>
            <a:pPr marL="165415" indent="-165415">
              <a:buFont typeface="Wingdings" panose="05000000000000000000" pitchFamily="2" charset="2"/>
              <a:buChar char="§"/>
            </a:pPr>
            <a:r>
              <a:rPr lang="en-GB" dirty="0"/>
              <a:t>How fast the bus can go</a:t>
            </a:r>
          </a:p>
          <a:p>
            <a:pPr marL="165415" indent="-165415">
              <a:buFont typeface="Wingdings" panose="05000000000000000000" pitchFamily="2" charset="2"/>
              <a:buChar char="§"/>
            </a:pPr>
            <a:r>
              <a:rPr lang="en-GB" dirty="0"/>
              <a:t>How long it needs to spend at a stop, allowing passengers to get off and on.</a:t>
            </a:r>
          </a:p>
          <a:p>
            <a:endParaRPr lang="en-GB" dirty="0"/>
          </a:p>
          <a:p>
            <a:r>
              <a:rPr lang="en-GB" dirty="0"/>
              <a:t>Ask which of these is fixed and which will vary according to the time of day.</a:t>
            </a:r>
          </a:p>
          <a:p>
            <a:pPr lvl="0"/>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22</a:t>
            </a:fld>
            <a:endParaRPr lang="de-DE" dirty="0">
              <a:latin typeface="Arial" pitchFamily="34" charset="0"/>
            </a:endParaRPr>
          </a:p>
        </p:txBody>
      </p:sp>
    </p:spTree>
    <p:extLst>
      <p:ext uri="{BB962C8B-B14F-4D97-AF65-F5344CB8AC3E}">
        <p14:creationId xmlns:p14="http://schemas.microsoft.com/office/powerpoint/2010/main" val="32311800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dirty="0"/>
              <a:t>Explain that we can work out the speed if we know the distance and the time.  </a:t>
            </a:r>
          </a:p>
          <a:p>
            <a:endParaRPr lang="en-GB" dirty="0"/>
          </a:p>
          <a:p>
            <a:r>
              <a:rPr lang="en-GB" dirty="0"/>
              <a:t>A bus travelling 30 miles every hour is travelling at 30mph. </a:t>
            </a:r>
          </a:p>
          <a:p>
            <a:pPr lvl="0"/>
            <a:endParaRPr lang="en-GB" dirty="0"/>
          </a:p>
          <a:p>
            <a:pPr lvl="0"/>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23</a:t>
            </a:fld>
            <a:endParaRPr lang="de-DE" dirty="0">
              <a:latin typeface="Arial" pitchFamily="34" charset="0"/>
            </a:endParaRPr>
          </a:p>
        </p:txBody>
      </p:sp>
    </p:spTree>
    <p:extLst>
      <p:ext uri="{BB962C8B-B14F-4D97-AF65-F5344CB8AC3E}">
        <p14:creationId xmlns:p14="http://schemas.microsoft.com/office/powerpoint/2010/main" val="32311800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dirty="0"/>
              <a:t>This slide </a:t>
            </a:r>
            <a:r>
              <a:rPr lang="en-GB" dirty="0">
                <a:solidFill>
                  <a:schemeClr val="tx1"/>
                </a:solidFill>
              </a:rPr>
              <a:t>shows </a:t>
            </a:r>
            <a:r>
              <a:rPr lang="en-GB" dirty="0"/>
              <a:t>how we can calculate the speed of a train on the Volks Electric Railway. This involves pupils in extracting data, performing calculations (for which they will probably need a calculator) and commenting on the results.  </a:t>
            </a:r>
          </a:p>
          <a:p>
            <a:endParaRPr lang="en-GB" dirty="0"/>
          </a:p>
          <a:p>
            <a:pPr lvl="0"/>
            <a:r>
              <a:rPr lang="en-GB" b="1" dirty="0"/>
              <a:t>Solution:</a:t>
            </a:r>
          </a:p>
          <a:p>
            <a:pPr lvl="0"/>
            <a:endParaRPr lang="en-GB" b="1" dirty="0"/>
          </a:p>
          <a:p>
            <a:pPr lvl="0"/>
            <a:r>
              <a:rPr lang="en-GB" dirty="0"/>
              <a:t>The railway is 1620m long</a:t>
            </a:r>
          </a:p>
          <a:p>
            <a:pPr lvl="0"/>
            <a:r>
              <a:rPr lang="en-GB" dirty="0"/>
              <a:t>It takes 12 minutes to get from one end to the other</a:t>
            </a:r>
          </a:p>
          <a:p>
            <a:pPr lvl="0"/>
            <a:r>
              <a:rPr lang="en-GB" dirty="0"/>
              <a:t>The speed is 1620/12 = 135 metres per minute</a:t>
            </a:r>
          </a:p>
          <a:p>
            <a:pPr lvl="0"/>
            <a:r>
              <a:rPr lang="en-GB" dirty="0"/>
              <a:t>This is 135/60, or 2.25 metres per second</a:t>
            </a:r>
          </a:p>
          <a:p>
            <a:pPr lvl="0"/>
            <a:endParaRPr lang="en-GB" dirty="0"/>
          </a:p>
          <a:p>
            <a:pPr lvl="0"/>
            <a:r>
              <a:rPr lang="en-GB" dirty="0"/>
              <a:t>Compared with a brisk walking pace of 1.5 metres per second it is clear that this isn’t very fast.</a:t>
            </a:r>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24</a:t>
            </a:fld>
            <a:endParaRPr lang="de-DE" dirty="0">
              <a:latin typeface="Arial" pitchFamily="34" charset="0"/>
            </a:endParaRPr>
          </a:p>
        </p:txBody>
      </p:sp>
    </p:spTree>
    <p:extLst>
      <p:ext uri="{BB962C8B-B14F-4D97-AF65-F5344CB8AC3E}">
        <p14:creationId xmlns:p14="http://schemas.microsoft.com/office/powerpoint/2010/main" val="34097809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dirty="0"/>
              <a:t>Ask pupils to compare organising a bus timetable with organising a railway timetable for a simple system such as the Volks Electric Railway (show picture and draw attention to single track).  </a:t>
            </a:r>
          </a:p>
          <a:p>
            <a:endParaRPr lang="en-GB" dirty="0"/>
          </a:p>
          <a:p>
            <a:r>
              <a:rPr lang="en-GB" dirty="0"/>
              <a:t>Ask if it would be easier to make a bus timetable or a railway timetable work reliably.  Draw out that a railway has a dedicated route which it doesn’t need to share – it’s like having a private road.  However, it’s only single track – trains going one way have to share the track with those going the other way.</a:t>
            </a:r>
          </a:p>
          <a:p>
            <a:endParaRPr lang="en-GB" dirty="0"/>
          </a:p>
          <a:p>
            <a:r>
              <a:rPr lang="en-GB" dirty="0"/>
              <a:t>There are now various solutions that pupils are asked to think through about running a train service.  These are designed to develop critical thinking and problem solving skills.</a:t>
            </a:r>
          </a:p>
          <a:p>
            <a:endParaRPr lang="en-GB" dirty="0"/>
          </a:p>
          <a:p>
            <a:pPr lvl="0"/>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25</a:t>
            </a:fld>
            <a:endParaRPr lang="de-DE" dirty="0">
              <a:latin typeface="Arial" pitchFamily="34" charset="0"/>
            </a:endParaRPr>
          </a:p>
        </p:txBody>
      </p:sp>
    </p:spTree>
    <p:extLst>
      <p:ext uri="{BB962C8B-B14F-4D97-AF65-F5344CB8AC3E}">
        <p14:creationId xmlns:p14="http://schemas.microsoft.com/office/powerpoint/2010/main" val="32311800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r>
              <a:rPr lang="en-GB" dirty="0"/>
              <a:t>In this pupils are presented with a simple system and asked to work out a timetable for one train going up and down.  It takes 12 minutes to travel the length of the line and 3 minutes to unload and reload with passengers.</a:t>
            </a:r>
          </a:p>
          <a:p>
            <a:endParaRPr lang="en-GB" dirty="0"/>
          </a:p>
          <a:p>
            <a:endParaRPr lang="en-GB" b="1" dirty="0"/>
          </a:p>
          <a:p>
            <a:r>
              <a:rPr lang="en-GB" b="1" dirty="0"/>
              <a:t>Solution:</a:t>
            </a:r>
          </a:p>
          <a:p>
            <a:r>
              <a:rPr lang="en-GB" b="1" dirty="0"/>
              <a:t> </a:t>
            </a:r>
          </a:p>
          <a:p>
            <a:pPr marL="165415" indent="-165415">
              <a:buFont typeface="Wingdings" panose="05000000000000000000" pitchFamily="2" charset="2"/>
              <a:buChar char="§"/>
            </a:pPr>
            <a:r>
              <a:rPr lang="en-GB" dirty="0"/>
              <a:t>It will make four single journeys in an hour</a:t>
            </a:r>
          </a:p>
          <a:p>
            <a:pPr marL="165415" indent="-165415">
              <a:buFont typeface="Wingdings" panose="05000000000000000000" pitchFamily="2" charset="2"/>
              <a:buChar char="§"/>
            </a:pPr>
            <a:r>
              <a:rPr lang="en-GB" dirty="0"/>
              <a:t>It can carry 120 passengers in the hour.</a:t>
            </a:r>
          </a:p>
          <a:p>
            <a:pPr lvl="0"/>
            <a:endParaRPr lang="en-GB" dirty="0"/>
          </a:p>
          <a:p>
            <a:endParaRPr lang="en-GB" dirty="0"/>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26</a:t>
            </a:fld>
            <a:endParaRPr lang="de-DE" dirty="0">
              <a:latin typeface="Arial" pitchFamily="34" charset="0"/>
            </a:endParaRPr>
          </a:p>
        </p:txBody>
      </p:sp>
    </p:spTree>
    <p:extLst>
      <p:ext uri="{BB962C8B-B14F-4D97-AF65-F5344CB8AC3E}">
        <p14:creationId xmlns:p14="http://schemas.microsoft.com/office/powerpoint/2010/main" val="34097809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213">
              <a:defRPr/>
            </a:pPr>
            <a:r>
              <a:rPr lang="en-GB" dirty="0"/>
              <a:t>There’s still only one train moving at once, but trains can unload and reload whilst another train is on the move.</a:t>
            </a:r>
          </a:p>
          <a:p>
            <a:endParaRPr lang="en-GB" dirty="0"/>
          </a:p>
        </p:txBody>
      </p:sp>
      <p:sp>
        <p:nvSpPr>
          <p:cNvPr id="4" name="Slide Number Placeholder 3"/>
          <p:cNvSpPr>
            <a:spLocks noGrp="1"/>
          </p:cNvSpPr>
          <p:nvPr>
            <p:ph type="sldNum" sz="quarter" idx="10"/>
          </p:nvPr>
        </p:nvSpPr>
        <p:spPr/>
        <p:txBody>
          <a:bodyPr/>
          <a:lstStyle/>
          <a:p>
            <a:r>
              <a:rPr lang="de-DE">
                <a:latin typeface="Arial" pitchFamily="34" charset="0"/>
              </a:rPr>
              <a:t>Notizen </a:t>
            </a:r>
            <a:fld id="{AD141568-5488-4AC9-B82D-9F5CE1225E2A}" type="slidenum">
              <a:rPr lang="de-DE" smtClean="0">
                <a:latin typeface="Arial" pitchFamily="34" charset="0"/>
              </a:rPr>
              <a:pPr/>
              <a:t>27</a:t>
            </a:fld>
            <a:endParaRPr lang="de-DE" dirty="0">
              <a:latin typeface="Arial" pitchFamily="34" charset="0"/>
            </a:endParaRPr>
          </a:p>
        </p:txBody>
      </p:sp>
    </p:spTree>
    <p:extLst>
      <p:ext uri="{BB962C8B-B14F-4D97-AF65-F5344CB8AC3E}">
        <p14:creationId xmlns:p14="http://schemas.microsoft.com/office/powerpoint/2010/main" val="100178336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213">
              <a:defRPr/>
            </a:pPr>
            <a:r>
              <a:rPr lang="en-GB" dirty="0"/>
              <a:t>In this solution</a:t>
            </a:r>
            <a:r>
              <a:rPr lang="en-GB" baseline="0" dirty="0"/>
              <a:t> there are now three trains. </a:t>
            </a:r>
            <a:r>
              <a:rPr lang="en-GB" dirty="0"/>
              <a:t>Sidings at the stations allow one train to depart as soon as another has arrived.  There’s still only one train moving at once, but trains can unload and reload whilst another train is on the move.</a:t>
            </a:r>
          </a:p>
          <a:p>
            <a:endParaRPr lang="en-GB" dirty="0"/>
          </a:p>
          <a:p>
            <a:pPr lvl="0"/>
            <a:r>
              <a:rPr lang="en-GB" b="1" dirty="0"/>
              <a:t>Solution: </a:t>
            </a:r>
          </a:p>
          <a:p>
            <a:pPr lvl="0"/>
            <a:endParaRPr lang="en-GB" dirty="0"/>
          </a:p>
          <a:p>
            <a:pPr marL="165415" indent="-165415">
              <a:buFont typeface="Arial" pitchFamily="34" charset="0"/>
              <a:buChar char="•"/>
            </a:pPr>
            <a:r>
              <a:rPr lang="en-GB" dirty="0"/>
              <a:t>There will now be five journeys each hour (60/12)</a:t>
            </a:r>
          </a:p>
          <a:p>
            <a:pPr marL="165415" indent="-165415">
              <a:buFont typeface="Arial" pitchFamily="34" charset="0"/>
              <a:buChar char="•"/>
            </a:pPr>
            <a:r>
              <a:rPr lang="en-GB" dirty="0"/>
              <a:t>150 passengers can be carried per hour</a:t>
            </a:r>
          </a:p>
          <a:p>
            <a:pPr marL="165415" indent="-165415">
              <a:buFont typeface="Arial" pitchFamily="34" charset="0"/>
              <a:buChar char="•"/>
            </a:pPr>
            <a:r>
              <a:rPr lang="en-GB" dirty="0"/>
              <a:t>More passengers are being carried, but the service uses three trains instead of one.  There’s always a train waiting in a (terminus) station which is good for attracting passengers but each train is running for 12 minutes and standing for the next 24 minutes.</a:t>
            </a:r>
          </a:p>
          <a:p>
            <a:endParaRPr lang="en-GB" dirty="0"/>
          </a:p>
        </p:txBody>
      </p:sp>
      <p:sp>
        <p:nvSpPr>
          <p:cNvPr id="4" name="Slide Number Placeholder 3"/>
          <p:cNvSpPr>
            <a:spLocks noGrp="1"/>
          </p:cNvSpPr>
          <p:nvPr>
            <p:ph type="sldNum" sz="quarter" idx="10"/>
          </p:nvPr>
        </p:nvSpPr>
        <p:spPr/>
        <p:txBody>
          <a:bodyPr/>
          <a:lstStyle/>
          <a:p>
            <a:r>
              <a:rPr lang="de-DE">
                <a:latin typeface="Arial" pitchFamily="34" charset="0"/>
              </a:rPr>
              <a:t>Notizen </a:t>
            </a:r>
            <a:fld id="{AD141568-5488-4AC9-B82D-9F5CE1225E2A}" type="slidenum">
              <a:rPr lang="de-DE" smtClean="0">
                <a:latin typeface="Arial" pitchFamily="34" charset="0"/>
              </a:rPr>
              <a:pPr/>
              <a:t>28</a:t>
            </a:fld>
            <a:endParaRPr lang="de-DE" dirty="0">
              <a:latin typeface="Arial" pitchFamily="34" charset="0"/>
            </a:endParaRPr>
          </a:p>
        </p:txBody>
      </p:sp>
    </p:spTree>
    <p:extLst>
      <p:ext uri="{BB962C8B-B14F-4D97-AF65-F5344CB8AC3E}">
        <p14:creationId xmlns:p14="http://schemas.microsoft.com/office/powerpoint/2010/main" val="15349729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213">
              <a:defRPr/>
            </a:pPr>
            <a:r>
              <a:rPr lang="en-GB" dirty="0"/>
              <a:t>This is an alternative solution, using a passing loop in the centre instead of sidings at the stations.  </a:t>
            </a:r>
          </a:p>
          <a:p>
            <a:pPr defTabSz="882213">
              <a:defRPr/>
            </a:pPr>
            <a:endParaRPr lang="en-GB" dirty="0"/>
          </a:p>
          <a:p>
            <a:endParaRPr lang="en-GB" dirty="0"/>
          </a:p>
        </p:txBody>
      </p:sp>
      <p:sp>
        <p:nvSpPr>
          <p:cNvPr id="4" name="Slide Number Placeholder 3"/>
          <p:cNvSpPr>
            <a:spLocks noGrp="1"/>
          </p:cNvSpPr>
          <p:nvPr>
            <p:ph type="sldNum" sz="quarter" idx="10"/>
          </p:nvPr>
        </p:nvSpPr>
        <p:spPr/>
        <p:txBody>
          <a:bodyPr/>
          <a:lstStyle/>
          <a:p>
            <a:r>
              <a:rPr lang="de-DE">
                <a:latin typeface="Arial" pitchFamily="34" charset="0"/>
              </a:rPr>
              <a:t>Notizen </a:t>
            </a:r>
            <a:fld id="{AD141568-5488-4AC9-B82D-9F5CE1225E2A}" type="slidenum">
              <a:rPr lang="de-DE" smtClean="0">
                <a:latin typeface="Arial" pitchFamily="34" charset="0"/>
              </a:rPr>
              <a:pPr/>
              <a:t>29</a:t>
            </a:fld>
            <a:endParaRPr lang="de-DE" dirty="0">
              <a:latin typeface="Arial" pitchFamily="34" charset="0"/>
            </a:endParaRPr>
          </a:p>
        </p:txBody>
      </p:sp>
    </p:spTree>
    <p:extLst>
      <p:ext uri="{BB962C8B-B14F-4D97-AF65-F5344CB8AC3E}">
        <p14:creationId xmlns:p14="http://schemas.microsoft.com/office/powerpoint/2010/main" val="27516302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882213">
              <a:defRPr/>
            </a:pPr>
            <a:r>
              <a:rPr lang="en-GB" dirty="0"/>
              <a:t>This is an alternative solution, using a passing loop in the centre instead of sidings at the stations.  Two trains now leave from either end simultaneously and pass in the middle.</a:t>
            </a:r>
          </a:p>
          <a:p>
            <a:endParaRPr lang="en-GB" dirty="0"/>
          </a:p>
          <a:p>
            <a:pPr lvl="0"/>
            <a:r>
              <a:rPr lang="en-GB" b="1" dirty="0"/>
              <a:t>Solution:</a:t>
            </a:r>
          </a:p>
          <a:p>
            <a:pPr lvl="0"/>
            <a:endParaRPr lang="en-GB" dirty="0"/>
          </a:p>
          <a:p>
            <a:pPr marL="165415" indent="-165415">
              <a:buFont typeface="Arial" pitchFamily="34" charset="0"/>
              <a:buChar char="•"/>
            </a:pPr>
            <a:r>
              <a:rPr lang="en-GB" dirty="0"/>
              <a:t>Each train will now make four single journeys an hour (12 minutes to travel and 3 to reload)</a:t>
            </a:r>
          </a:p>
          <a:p>
            <a:pPr marL="165415" indent="-165415">
              <a:buFont typeface="Arial" pitchFamily="34" charset="0"/>
              <a:buChar char="•"/>
            </a:pPr>
            <a:r>
              <a:rPr lang="en-GB" dirty="0"/>
              <a:t>With two trains there will now be eight journeys an hour</a:t>
            </a:r>
          </a:p>
          <a:p>
            <a:pPr marL="165415" indent="-165415">
              <a:buFont typeface="Arial" pitchFamily="34" charset="0"/>
              <a:buChar char="•"/>
            </a:pPr>
            <a:r>
              <a:rPr lang="en-GB" dirty="0"/>
              <a:t>This means that 240 passengers can be carried</a:t>
            </a:r>
          </a:p>
          <a:p>
            <a:pPr marL="165415" indent="-165415">
              <a:buFont typeface="Arial" pitchFamily="34" charset="0"/>
              <a:buChar char="•"/>
            </a:pPr>
            <a:r>
              <a:rPr lang="en-GB" dirty="0"/>
              <a:t>This is better than the previous solution in that more passengers per hour can be carried and with fewer trains.  It means that two trains are moving at once, so safety is more of an issue (though not that much at these speeds). It also means that there is a departure from each terminus every 15 minutes instead of every 24 minutes.</a:t>
            </a:r>
          </a:p>
          <a:p>
            <a:endParaRPr lang="en-GB" dirty="0"/>
          </a:p>
        </p:txBody>
      </p:sp>
      <p:sp>
        <p:nvSpPr>
          <p:cNvPr id="4" name="Slide Number Placeholder 3"/>
          <p:cNvSpPr>
            <a:spLocks noGrp="1"/>
          </p:cNvSpPr>
          <p:nvPr>
            <p:ph type="sldNum" sz="quarter" idx="10"/>
          </p:nvPr>
        </p:nvSpPr>
        <p:spPr/>
        <p:txBody>
          <a:bodyPr/>
          <a:lstStyle/>
          <a:p>
            <a:r>
              <a:rPr lang="de-DE">
                <a:latin typeface="Arial" pitchFamily="34" charset="0"/>
              </a:rPr>
              <a:t>Notizen </a:t>
            </a:r>
            <a:fld id="{AD141568-5488-4AC9-B82D-9F5CE1225E2A}" type="slidenum">
              <a:rPr lang="de-DE" smtClean="0">
                <a:latin typeface="Arial" pitchFamily="34" charset="0"/>
              </a:rPr>
              <a:pPr/>
              <a:t>30</a:t>
            </a:fld>
            <a:endParaRPr lang="de-DE" dirty="0">
              <a:latin typeface="Arial" pitchFamily="34" charset="0"/>
            </a:endParaRPr>
          </a:p>
        </p:txBody>
      </p:sp>
    </p:spTree>
    <p:extLst>
      <p:ext uri="{BB962C8B-B14F-4D97-AF65-F5344CB8AC3E}">
        <p14:creationId xmlns:p14="http://schemas.microsoft.com/office/powerpoint/2010/main" val="15349729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solution simply involves running one train with two coaches.  No additional track work is needed.</a:t>
            </a:r>
          </a:p>
          <a:p>
            <a:endParaRPr lang="en-GB" dirty="0"/>
          </a:p>
          <a:p>
            <a:pPr lvl="0"/>
            <a:r>
              <a:rPr lang="en-GB" b="1" dirty="0"/>
              <a:t>Solution: </a:t>
            </a:r>
          </a:p>
          <a:p>
            <a:pPr lvl="0"/>
            <a:endParaRPr lang="en-GB" b="1" dirty="0"/>
          </a:p>
          <a:p>
            <a:pPr marL="165415" indent="-165415">
              <a:buFont typeface="Arial" pitchFamily="34" charset="0"/>
              <a:buChar char="•"/>
            </a:pPr>
            <a:r>
              <a:rPr lang="en-GB" dirty="0"/>
              <a:t>It will make four single journeys in an hour</a:t>
            </a:r>
          </a:p>
          <a:p>
            <a:pPr marL="165415" indent="-165415">
              <a:buFont typeface="Arial" pitchFamily="34" charset="0"/>
              <a:buChar char="•"/>
            </a:pPr>
            <a:r>
              <a:rPr lang="en-GB" dirty="0"/>
              <a:t>The train can carry 60 passengers</a:t>
            </a:r>
          </a:p>
          <a:p>
            <a:pPr marL="165415" indent="-165415">
              <a:buFont typeface="Arial" pitchFamily="34" charset="0"/>
              <a:buChar char="•"/>
            </a:pPr>
            <a:r>
              <a:rPr lang="en-GB" dirty="0"/>
              <a:t>As each train now carries 60 passengers it can carry 240 per hour</a:t>
            </a:r>
          </a:p>
          <a:p>
            <a:endParaRPr lang="en-GB" dirty="0"/>
          </a:p>
          <a:p>
            <a:pPr defTabSz="882213">
              <a:defRPr/>
            </a:pPr>
            <a:r>
              <a:rPr lang="en-GB" dirty="0"/>
              <a:t>This is clearly an effective solution as it carries up to 240 passengers per hour with only one driver and no complicated track work or risk of collision.  </a:t>
            </a:r>
          </a:p>
          <a:p>
            <a:pPr defTabSz="882213">
              <a:defRPr/>
            </a:pPr>
            <a:r>
              <a:rPr lang="en-GB" dirty="0"/>
              <a:t>However there is now only one departure every half hour from each terminus so some business may be lost as passengers can walk the distance in less than 30 minutes.</a:t>
            </a:r>
          </a:p>
          <a:p>
            <a:endParaRPr lang="en-GB" dirty="0"/>
          </a:p>
        </p:txBody>
      </p:sp>
      <p:sp>
        <p:nvSpPr>
          <p:cNvPr id="4" name="Slide Number Placeholder 3"/>
          <p:cNvSpPr>
            <a:spLocks noGrp="1"/>
          </p:cNvSpPr>
          <p:nvPr>
            <p:ph type="sldNum" sz="quarter" idx="10"/>
          </p:nvPr>
        </p:nvSpPr>
        <p:spPr/>
        <p:txBody>
          <a:bodyPr/>
          <a:lstStyle/>
          <a:p>
            <a:r>
              <a:rPr lang="de-DE">
                <a:latin typeface="Arial" pitchFamily="34" charset="0"/>
              </a:rPr>
              <a:t>Notizen </a:t>
            </a:r>
            <a:fld id="{AD141568-5488-4AC9-B82D-9F5CE1225E2A}" type="slidenum">
              <a:rPr lang="de-DE" smtClean="0">
                <a:latin typeface="Arial" pitchFamily="34" charset="0"/>
              </a:rPr>
              <a:pPr/>
              <a:t>31</a:t>
            </a:fld>
            <a:endParaRPr lang="de-DE" dirty="0">
              <a:latin typeface="Arial" pitchFamily="34" charset="0"/>
            </a:endParaRPr>
          </a:p>
        </p:txBody>
      </p:sp>
    </p:spTree>
    <p:extLst>
      <p:ext uri="{BB962C8B-B14F-4D97-AF65-F5344CB8AC3E}">
        <p14:creationId xmlns:p14="http://schemas.microsoft.com/office/powerpoint/2010/main" val="153497293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50033" y="4677699"/>
            <a:ext cx="4899130" cy="4428263"/>
          </a:xfrm>
        </p:spPr>
        <p:txBody>
          <a:bodyPr/>
          <a:lstStyle/>
          <a:p>
            <a:pPr defTabSz="882213">
              <a:defRPr/>
            </a:pPr>
            <a:r>
              <a:rPr lang="en-GB" b="1" dirty="0"/>
              <a:t>Extension activity: </a:t>
            </a:r>
          </a:p>
          <a:p>
            <a:pPr defTabSz="882213">
              <a:defRPr/>
            </a:pPr>
            <a:endParaRPr lang="en-GB" dirty="0"/>
          </a:p>
          <a:p>
            <a:pPr defTabSz="882213">
              <a:defRPr/>
            </a:pPr>
            <a:r>
              <a:rPr lang="en-GB" dirty="0"/>
              <a:t>It challenges pupils to think of solutions not simply in terms of how many passengers can be carried but also frequency of service.  </a:t>
            </a:r>
          </a:p>
          <a:p>
            <a:pPr defTabSz="882213">
              <a:defRPr/>
            </a:pPr>
            <a:r>
              <a:rPr lang="en-GB" dirty="0"/>
              <a:t>If departures are too far apart, business will be lost.  </a:t>
            </a:r>
          </a:p>
          <a:p>
            <a:pPr defTabSz="882213">
              <a:defRPr/>
            </a:pPr>
            <a:r>
              <a:rPr lang="en-GB" dirty="0"/>
              <a:t>Pupils can go back over their solutions and identify how frequently trains are departing from a terminus station.</a:t>
            </a:r>
          </a:p>
          <a:p>
            <a:endParaRPr lang="en-GB" dirty="0"/>
          </a:p>
        </p:txBody>
      </p:sp>
      <p:sp>
        <p:nvSpPr>
          <p:cNvPr id="4" name="Slide Number Placeholder 3"/>
          <p:cNvSpPr>
            <a:spLocks noGrp="1"/>
          </p:cNvSpPr>
          <p:nvPr>
            <p:ph type="sldNum" sz="quarter" idx="10"/>
          </p:nvPr>
        </p:nvSpPr>
        <p:spPr/>
        <p:txBody>
          <a:bodyPr/>
          <a:lstStyle/>
          <a:p>
            <a:r>
              <a:rPr lang="de-DE" dirty="0">
                <a:latin typeface="Arial" pitchFamily="34" charset="0"/>
              </a:rPr>
              <a:t>Page </a:t>
            </a:r>
            <a:fld id="{AD141568-5488-4AC9-B82D-9F5CE1225E2A}" type="slidenum">
              <a:rPr lang="de-DE" smtClean="0">
                <a:latin typeface="Arial" pitchFamily="34" charset="0"/>
              </a:rPr>
              <a:pPr/>
              <a:t>32</a:t>
            </a:fld>
            <a:endParaRPr lang="de-DE" dirty="0">
              <a:latin typeface="Arial" pitchFamily="34" charset="0"/>
            </a:endParaRPr>
          </a:p>
        </p:txBody>
      </p:sp>
    </p:spTree>
    <p:extLst>
      <p:ext uri="{BB962C8B-B14F-4D97-AF65-F5344CB8AC3E}">
        <p14:creationId xmlns:p14="http://schemas.microsoft.com/office/powerpoint/2010/main" val="3234416446"/>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customXml" Target="../../customXml/item14.xml"/><Relationship Id="rId6" Type="http://schemas.openxmlformats.org/officeDocument/2006/relationships/tags" Target="../tags/tag33.xml"/><Relationship Id="rId5" Type="http://schemas.openxmlformats.org/officeDocument/2006/relationships/tags" Target="../tags/tag32.xml"/><Relationship Id="rId10" Type="http://schemas.openxmlformats.org/officeDocument/2006/relationships/image" Target="../media/image1.wmf"/><Relationship Id="rId4" Type="http://schemas.openxmlformats.org/officeDocument/2006/relationships/tags" Target="../tags/tag31.xml"/><Relationship Id="rId9"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image" Target="../media/image1.wmf"/><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image" Target="../media/image3.jpeg"/><Relationship Id="rId2" Type="http://schemas.openxmlformats.org/officeDocument/2006/relationships/tags" Target="../tags/tag35.xml"/><Relationship Id="rId1" Type="http://schemas.openxmlformats.org/officeDocument/2006/relationships/customXml" Target="../../customXml/item22.xml"/><Relationship Id="rId6" Type="http://schemas.openxmlformats.org/officeDocument/2006/relationships/tags" Target="../tags/tag39.xml"/><Relationship Id="rId11" Type="http://schemas.openxmlformats.org/officeDocument/2006/relationships/slideMaster" Target="../slideMasters/slideMaster1.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50.xml"/><Relationship Id="rId13" Type="http://schemas.openxmlformats.org/officeDocument/2006/relationships/image" Target="../media/image1.wmf"/><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image" Target="../media/image3.jpeg"/><Relationship Id="rId2" Type="http://schemas.openxmlformats.org/officeDocument/2006/relationships/tags" Target="../tags/tag44.xml"/><Relationship Id="rId1" Type="http://schemas.openxmlformats.org/officeDocument/2006/relationships/customXml" Target="../../customXml/item8.xml"/><Relationship Id="rId6" Type="http://schemas.openxmlformats.org/officeDocument/2006/relationships/tags" Target="../tags/tag48.xml"/><Relationship Id="rId11" Type="http://schemas.openxmlformats.org/officeDocument/2006/relationships/slideMaster" Target="../slideMasters/slideMaster1.xml"/><Relationship Id="rId5" Type="http://schemas.openxmlformats.org/officeDocument/2006/relationships/tags" Target="../tags/tag47.xml"/><Relationship Id="rId10" Type="http://schemas.openxmlformats.org/officeDocument/2006/relationships/tags" Target="../tags/tag52.xml"/><Relationship Id="rId4" Type="http://schemas.openxmlformats.org/officeDocument/2006/relationships/tags" Target="../tags/tag46.xml"/><Relationship Id="rId9" Type="http://schemas.openxmlformats.org/officeDocument/2006/relationships/tags" Target="../tags/tag51.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59.xml"/><Relationship Id="rId13" Type="http://schemas.openxmlformats.org/officeDocument/2006/relationships/image" Target="../media/image1.wmf"/><Relationship Id="rId3" Type="http://schemas.openxmlformats.org/officeDocument/2006/relationships/tags" Target="../tags/tag54.xml"/><Relationship Id="rId7" Type="http://schemas.openxmlformats.org/officeDocument/2006/relationships/tags" Target="../tags/tag58.xml"/><Relationship Id="rId12" Type="http://schemas.openxmlformats.org/officeDocument/2006/relationships/image" Target="../media/image3.jpeg"/><Relationship Id="rId2" Type="http://schemas.openxmlformats.org/officeDocument/2006/relationships/tags" Target="../tags/tag53.xml"/><Relationship Id="rId1" Type="http://schemas.openxmlformats.org/officeDocument/2006/relationships/customXml" Target="../../customXml/item2.xml"/><Relationship Id="rId6" Type="http://schemas.openxmlformats.org/officeDocument/2006/relationships/tags" Target="../tags/tag57.xml"/><Relationship Id="rId11" Type="http://schemas.openxmlformats.org/officeDocument/2006/relationships/slideMaster" Target="../slideMasters/slideMaster1.xml"/><Relationship Id="rId5" Type="http://schemas.openxmlformats.org/officeDocument/2006/relationships/tags" Target="../tags/tag56.xml"/><Relationship Id="rId10" Type="http://schemas.openxmlformats.org/officeDocument/2006/relationships/tags" Target="../tags/tag61.xml"/><Relationship Id="rId4" Type="http://schemas.openxmlformats.org/officeDocument/2006/relationships/tags" Target="../tags/tag55.xml"/><Relationship Id="rId9" Type="http://schemas.openxmlformats.org/officeDocument/2006/relationships/tags" Target="../tags/tag60.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63.xml"/><Relationship Id="rId7" Type="http://schemas.openxmlformats.org/officeDocument/2006/relationships/slideMaster" Target="../slideMasters/slideMaster1.xml"/><Relationship Id="rId2" Type="http://schemas.openxmlformats.org/officeDocument/2006/relationships/tags" Target="../tags/tag62.xml"/><Relationship Id="rId1" Type="http://schemas.openxmlformats.org/officeDocument/2006/relationships/customXml" Target="../../customXml/item20.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68.xml"/><Relationship Id="rId7" Type="http://schemas.openxmlformats.org/officeDocument/2006/relationships/slideMaster" Target="../slideMasters/slideMaster1.xml"/><Relationship Id="rId2" Type="http://schemas.openxmlformats.org/officeDocument/2006/relationships/tags" Target="../tags/tag67.xml"/><Relationship Id="rId1" Type="http://schemas.openxmlformats.org/officeDocument/2006/relationships/customXml" Target="../../customXml/item12.xml"/><Relationship Id="rId6" Type="http://schemas.openxmlformats.org/officeDocument/2006/relationships/tags" Target="../tags/tag71.xml"/><Relationship Id="rId5" Type="http://schemas.openxmlformats.org/officeDocument/2006/relationships/tags" Target="../tags/tag70.xml"/><Relationship Id="rId4" Type="http://schemas.openxmlformats.org/officeDocument/2006/relationships/tags" Target="../tags/tag69.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tags" Target="../tags/tag73.xml"/><Relationship Id="rId7" Type="http://schemas.openxmlformats.org/officeDocument/2006/relationships/slideMaster" Target="../slideMasters/slideMaster1.xml"/><Relationship Id="rId2" Type="http://schemas.openxmlformats.org/officeDocument/2006/relationships/tags" Target="../tags/tag72.xml"/><Relationship Id="rId1" Type="http://schemas.openxmlformats.org/officeDocument/2006/relationships/customXml" Target="../../customXml/item7.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customXml" Target="../../customXml/item11.xml"/><Relationship Id="rId5" Type="http://schemas.openxmlformats.org/officeDocument/2006/relationships/slideMaster" Target="../slideMasters/slideMaster1.xml"/><Relationship Id="rId4" Type="http://schemas.openxmlformats.org/officeDocument/2006/relationships/tags" Target="../tags/tag79.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0.xml"/><Relationship Id="rId1" Type="http://schemas.openxmlformats.org/officeDocument/2006/relationships/customXml" Target="../../customXml/item6.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customXml" Target="../../customXml/item21.xml"/><Relationship Id="rId4"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customXml" Target="../../customXml/item19.xml"/><Relationship Id="rId4"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86.xml"/><Relationship Id="rId2" Type="http://schemas.openxmlformats.org/officeDocument/2006/relationships/tags" Target="../tags/tag85.xml"/><Relationship Id="rId1" Type="http://schemas.openxmlformats.org/officeDocument/2006/relationships/customXml" Target="../../customXml/item17.xml"/><Relationship Id="rId5" Type="http://schemas.openxmlformats.org/officeDocument/2006/relationships/slideMaster" Target="../slideMasters/slideMaster1.xml"/><Relationship Id="rId4" Type="http://schemas.openxmlformats.org/officeDocument/2006/relationships/tags" Target="../tags/tag87.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89.xml"/><Relationship Id="rId2" Type="http://schemas.openxmlformats.org/officeDocument/2006/relationships/tags" Target="../tags/tag88.xml"/><Relationship Id="rId1" Type="http://schemas.openxmlformats.org/officeDocument/2006/relationships/customXml" Target="../../customXml/item1.xml"/><Relationship Id="rId5" Type="http://schemas.openxmlformats.org/officeDocument/2006/relationships/slideMaster" Target="../slideMasters/slideMaster1.xml"/><Relationship Id="rId4" Type="http://schemas.openxmlformats.org/officeDocument/2006/relationships/tags" Target="../tags/tag90.xml"/></Relationships>
</file>

<file path=ppt/slideLayouts/_rels/slideLayout14.xml.rels><?xml version="1.0" encoding="UTF-8" standalone="yes"?>
<Relationships xmlns="http://schemas.openxmlformats.org/package/2006/relationships"><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customXml" Target="../../customXml/item5.xml"/><Relationship Id="rId6" Type="http://schemas.openxmlformats.org/officeDocument/2006/relationships/slideMaster" Target="../slideMasters/slideMaster1.xml"/><Relationship Id="rId5" Type="http://schemas.openxmlformats.org/officeDocument/2006/relationships/tags" Target="../tags/tag94.xml"/><Relationship Id="rId4" Type="http://schemas.openxmlformats.org/officeDocument/2006/relationships/tags" Target="../tags/tag93.xml"/></Relationships>
</file>

<file path=ppt/slideLayouts/_rels/slideLayout15.xml.rels><?xml version="1.0" encoding="UTF-8" standalone="yes"?>
<Relationships xmlns="http://schemas.openxmlformats.org/package/2006/relationships"><Relationship Id="rId3" Type="http://schemas.openxmlformats.org/officeDocument/2006/relationships/tags" Target="../tags/tag96.xml"/><Relationship Id="rId7" Type="http://schemas.openxmlformats.org/officeDocument/2006/relationships/slideMaster" Target="../slideMasters/slideMaster1.xml"/><Relationship Id="rId2" Type="http://schemas.openxmlformats.org/officeDocument/2006/relationships/tags" Target="../tags/tag95.xml"/><Relationship Id="rId1" Type="http://schemas.openxmlformats.org/officeDocument/2006/relationships/customXml" Target="../../customXml/item16.xml"/><Relationship Id="rId6" Type="http://schemas.openxmlformats.org/officeDocument/2006/relationships/tags" Target="../tags/tag99.xml"/><Relationship Id="rId5" Type="http://schemas.openxmlformats.org/officeDocument/2006/relationships/tags" Target="../tags/tag98.xml"/><Relationship Id="rId4" Type="http://schemas.openxmlformats.org/officeDocument/2006/relationships/tags" Target="../tags/tag97.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customXml" Target="../../customXml/item10.xml"/><Relationship Id="rId4"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103.xml"/><Relationship Id="rId2" Type="http://schemas.openxmlformats.org/officeDocument/2006/relationships/tags" Target="../tags/tag102.xml"/><Relationship Id="rId1" Type="http://schemas.openxmlformats.org/officeDocument/2006/relationships/customXml" Target="../../customXml/item15.xml"/><Relationship Id="rId5" Type="http://schemas.openxmlformats.org/officeDocument/2006/relationships/slideMaster" Target="../slideMasters/slideMaster1.xml"/><Relationship Id="rId4" Type="http://schemas.openxmlformats.org/officeDocument/2006/relationships/tags" Target="../tags/tag104.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106.xml"/><Relationship Id="rId2" Type="http://schemas.openxmlformats.org/officeDocument/2006/relationships/tags" Target="../tags/tag105.xml"/><Relationship Id="rId1" Type="http://schemas.openxmlformats.org/officeDocument/2006/relationships/customXml" Target="../../customXml/item3.xml"/><Relationship Id="rId6" Type="http://schemas.openxmlformats.org/officeDocument/2006/relationships/slideMaster" Target="../slideMasters/slideMaster1.xml"/><Relationship Id="rId5" Type="http://schemas.openxmlformats.org/officeDocument/2006/relationships/tags" Target="../tags/tag108.xml"/><Relationship Id="rId4" Type="http://schemas.openxmlformats.org/officeDocument/2006/relationships/tags" Target="../tags/tag107.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110.xml"/><Relationship Id="rId2" Type="http://schemas.openxmlformats.org/officeDocument/2006/relationships/tags" Target="../tags/tag109.xml"/><Relationship Id="rId1" Type="http://schemas.openxmlformats.org/officeDocument/2006/relationships/customXml" Target="../../customXml/item9.xml"/><Relationship Id="rId6" Type="http://schemas.openxmlformats.org/officeDocument/2006/relationships/slideMaster" Target="../slideMasters/slideMaster1.xml"/><Relationship Id="rId5" Type="http://schemas.openxmlformats.org/officeDocument/2006/relationships/tags" Target="../tags/tag112.xml"/><Relationship Id="rId4" Type="http://schemas.openxmlformats.org/officeDocument/2006/relationships/tags" Target="../tags/tag111.xml"/></Relationships>
</file>

<file path=ppt/slideLayouts/_rels/slideLayout20.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114.xml"/><Relationship Id="rId7" Type="http://schemas.openxmlformats.org/officeDocument/2006/relationships/tags" Target="../tags/tag118.xml"/><Relationship Id="rId2" Type="http://schemas.openxmlformats.org/officeDocument/2006/relationships/tags" Target="../tags/tag113.xml"/><Relationship Id="rId1" Type="http://schemas.openxmlformats.org/officeDocument/2006/relationships/customXml" Target="../../customXml/item4.xml"/><Relationship Id="rId6" Type="http://schemas.openxmlformats.org/officeDocument/2006/relationships/tags" Target="../tags/tag117.xml"/><Relationship Id="rId5" Type="http://schemas.openxmlformats.org/officeDocument/2006/relationships/tags" Target="../tags/tag116.xml"/><Relationship Id="rId4" Type="http://schemas.openxmlformats.org/officeDocument/2006/relationships/tags" Target="../tags/tag1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big bar down)" type="title" preserve="1">
  <p:cSld name="Title (big bar down)">
    <p:spTree>
      <p:nvGrpSpPr>
        <p:cNvPr id="1" name=""/>
        <p:cNvGrpSpPr/>
        <p:nvPr/>
      </p:nvGrpSpPr>
      <p:grpSpPr>
        <a:xfrm>
          <a:off x="0" y="0"/>
          <a:ext cx="0" cy="0"/>
          <a:chOff x="0" y="0"/>
          <a:chExt cx="0" cy="0"/>
        </a:xfrm>
      </p:grpSpPr>
      <p:pic>
        <p:nvPicPr>
          <p:cNvPr id="2050" name="Picture 2" descr="C:\Users\racheal\AppData\Local\Microsoft\Windows\Temporary Internet Files\Content.Outlook\IIDVNRAC\SIEMS_027_KS2 PPT FC Template.jpg"/>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1" y="-1"/>
            <a:ext cx="9144001" cy="4149091"/>
          </a:xfrm>
          <a:prstGeom prst="rect">
            <a:avLst/>
          </a:prstGeom>
          <a:noFill/>
          <a:extLst>
            <a:ext uri="{909E8E84-426E-40DD-AFC4-6F175D3DCCD1}">
              <a14:hiddenFill xmlns:a14="http://schemas.microsoft.com/office/drawing/2010/main">
                <a:solidFill>
                  <a:srgbClr val="FFFFFF"/>
                </a:solidFill>
              </a14:hiddenFill>
            </a:ext>
          </a:extLst>
        </p:spPr>
      </p:pic>
      <p:sp>
        <p:nvSpPr>
          <p:cNvPr id="57350" name="cdtRectangle 115 Id57350"/>
          <p:cNvSpPr>
            <a:spLocks noGrp="1" noChangeArrowheads="1"/>
          </p:cNvSpPr>
          <p:nvPr>
            <p:ph type="ctrTitle"/>
            <p:custDataLst>
              <p:tags r:id="rId2"/>
            </p:custDataLst>
          </p:nvPr>
        </p:nvSpPr>
        <p:spPr bwMode="gray">
          <a:xfrm>
            <a:off x="250825" y="4149090"/>
            <a:ext cx="8893175" cy="1485567"/>
          </a:xfrm>
          <a:solidFill>
            <a:srgbClr val="AF235F"/>
          </a:solidFill>
        </p:spPr>
        <p:txBody>
          <a:bodyPr wrap="square" lIns="270000" tIns="144000" rIns="396000" bIns="108000" anchor="t">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sp>
        <p:nvSpPr>
          <p:cNvPr id="57351" name="cdtRectangle 116 Id57351"/>
          <p:cNvSpPr>
            <a:spLocks noGrp="1" noChangeArrowheads="1"/>
          </p:cNvSpPr>
          <p:nvPr>
            <p:ph type="subTitle" idx="1"/>
            <p:custDataLst>
              <p:tags r:id="rId3"/>
            </p:custDataLst>
          </p:nvPr>
        </p:nvSpPr>
        <p:spPr bwMode="gray">
          <a:xfrm>
            <a:off x="250825" y="3756008"/>
            <a:ext cx="8893175" cy="393082"/>
          </a:xfrm>
          <a:solidFill>
            <a:srgbClr val="233746">
              <a:alpha val="65000"/>
            </a:srgbClr>
          </a:solidFill>
        </p:spPr>
        <p:txBody>
          <a:bodyPr wrap="square" lIns="270000" tIns="18000" rIns="396000" bIns="36000" anchor="b">
            <a:noAutofit/>
          </a:bodyPr>
          <a:lstStyle>
            <a:lvl1pPr marL="0" marR="0" indent="0" algn="l" defTabSz="914400" rtl="0" eaLnBrk="1" fontAlgn="base" latinLnBrk="0" hangingPunct="1">
              <a:lnSpc>
                <a:spcPct val="110000"/>
              </a:lnSpc>
              <a:spcBef>
                <a:spcPct val="0"/>
              </a:spcBef>
              <a:spcAft>
                <a:spcPct val="0"/>
              </a:spcAft>
              <a:buClr>
                <a:schemeClr val="accent1"/>
              </a:buClr>
              <a:buSzTx/>
              <a:buFont typeface="Arial" pitchFamily="34" charset="0"/>
              <a:buNone/>
              <a:tabLst/>
              <a:defRPr sz="2000" smtClean="0">
                <a:solidFill>
                  <a:schemeClr val="bg1"/>
                </a:solidFill>
                <a:latin typeface="Arial" pitchFamily="34" charset="0"/>
              </a:defRPr>
            </a:lvl1pPr>
          </a:lstStyle>
          <a:p>
            <a:r>
              <a:rPr lang="en-US"/>
              <a:t>Formatvorlage des Untertitelmasters durch Klicken bearbeiten</a:t>
            </a:r>
            <a:endParaRPr lang="en-US" dirty="0"/>
          </a:p>
        </p:txBody>
      </p:sp>
      <p:pic>
        <p:nvPicPr>
          <p:cNvPr id="11" name="cdtPicture 10 Id11" descr="SIE_Logo_Layer_Petrol_RGB_A3_76mm.wmf"/>
          <p:cNvPicPr>
            <a:picLocks noChangeAspect="1"/>
          </p:cNvPicPr>
          <p:nvPr userDrawn="1">
            <p:custDataLst>
              <p:tags r:id="rId4"/>
            </p:custDataLst>
          </p:nvPr>
        </p:nvPicPr>
        <p:blipFill>
          <a:blip r:embed="rId10"/>
          <a:stretch>
            <a:fillRect/>
          </a:stretch>
        </p:blipFill>
        <p:spPr>
          <a:xfrm>
            <a:off x="539750" y="0"/>
            <a:ext cx="1728000" cy="967833"/>
          </a:xfrm>
          <a:prstGeom prst="rect">
            <a:avLst/>
          </a:prstGeom>
        </p:spPr>
      </p:pic>
      <p:sp>
        <p:nvSpPr>
          <p:cNvPr id="10" name="cdtText Box 133 Id10"/>
          <p:cNvSpPr txBox="1">
            <a:spLocks noChangeArrowheads="1"/>
          </p:cNvSpPr>
          <p:nvPr userDrawn="1">
            <p:custDataLst>
              <p:tags r:id="rId5"/>
            </p:custDataLst>
          </p:nvPr>
        </p:nvSpPr>
        <p:spPr bwMode="auto">
          <a:xfrm>
            <a:off x="0" y="6165850"/>
            <a:ext cx="9144000" cy="431800"/>
          </a:xfrm>
          <a:prstGeom prst="rect">
            <a:avLst/>
          </a:prstGeom>
          <a:noFill/>
          <a:ln w="9525">
            <a:noFill/>
            <a:miter lim="800000"/>
            <a:headEnd/>
            <a:tailEnd/>
          </a:ln>
          <a:effectLst/>
        </p:spPr>
        <p:txBody>
          <a:bodyPr lIns="540000" tIns="144000" rIns="2124000" bIns="0" anchor="ctr"/>
          <a:lstStyle/>
          <a:p>
            <a:r>
              <a:rPr lang="en-US" sz="1000" b="1" dirty="0">
                <a:solidFill>
                  <a:srgbClr val="AF235F"/>
                </a:solidFill>
              </a:rPr>
              <a:t>Restricted © Siemens AG 2013 All rights reserved.</a:t>
            </a:r>
          </a:p>
        </p:txBody>
      </p:sp>
      <p:sp>
        <p:nvSpPr>
          <p:cNvPr id="2" name="cdtText Box 133 Id2"/>
          <p:cNvSpPr txBox="1">
            <a:spLocks noChangeArrowheads="1"/>
          </p:cNvSpPr>
          <p:nvPr userDrawn="1">
            <p:custDataLst>
              <p:tags r:id="rId6"/>
            </p:custDataLst>
          </p:nvPr>
        </p:nvSpPr>
        <p:spPr bwMode="auto">
          <a:xfrm>
            <a:off x="6156325" y="6165850"/>
            <a:ext cx="2987675" cy="431800"/>
          </a:xfrm>
          <a:prstGeom prst="rect">
            <a:avLst/>
          </a:prstGeom>
          <a:noFill/>
          <a:ln w="9525">
            <a:noFill/>
            <a:miter lim="800000"/>
            <a:headEnd/>
            <a:tailEnd/>
          </a:ln>
          <a:effectLst/>
        </p:spPr>
        <p:txBody>
          <a:bodyPr lIns="0" tIns="144000" rIns="396000" bIns="0" anchor="ctr"/>
          <a:lstStyle/>
          <a:p>
            <a:pPr algn="r"/>
            <a:r>
              <a:rPr lang="en-US" sz="1000" b="1" dirty="0">
                <a:solidFill>
                  <a:srgbClr val="000000"/>
                </a:solidFill>
              </a:rPr>
              <a:t>siemens.co.uk/education</a:t>
            </a:r>
          </a:p>
        </p:txBody>
      </p:sp>
      <p:sp>
        <p:nvSpPr>
          <p:cNvPr id="15" name="cdtText Box 101 Id15"/>
          <p:cNvSpPr txBox="1">
            <a:spLocks noChangeArrowheads="1"/>
          </p:cNvSpPr>
          <p:nvPr userDrawn="1">
            <p:custDataLst>
              <p:tags r:id="rId7"/>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Tree>
    <p:custDataLst>
      <p:custData r:id="rId1"/>
    </p:custData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big bar up)" type="title" preserve="1">
  <p:cSld name="Title (big bar up)">
    <p:spTree>
      <p:nvGrpSpPr>
        <p:cNvPr id="1" name=""/>
        <p:cNvGrpSpPr/>
        <p:nvPr/>
      </p:nvGrpSpPr>
      <p:grpSpPr>
        <a:xfrm>
          <a:off x="0" y="0"/>
          <a:ext cx="0" cy="0"/>
          <a:chOff x="0" y="0"/>
          <a:chExt cx="0" cy="0"/>
        </a:xfrm>
      </p:grpSpPr>
      <p:sp>
        <p:nvSpPr>
          <p:cNvPr id="9" name="cdtRectangle 15 Id9"/>
          <p:cNvSpPr>
            <a:spLocks noChangeArrowheads="1"/>
          </p:cNvSpPr>
          <p:nvPr userDrawn="1">
            <p:custDataLst>
              <p:tags r:id="rId2"/>
            </p:custDataLst>
          </p:nvPr>
        </p:nvSpPr>
        <p:spPr bwMode="auto">
          <a:xfrm>
            <a:off x="0" y="0"/>
            <a:ext cx="9144000" cy="5157216"/>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12" name="cdtRectangle 1 Id12"/>
          <p:cNvSpPr/>
          <p:nvPr userDrawn="1">
            <p:custDataLst>
              <p:tags r:id="rId3"/>
            </p:custDataLst>
          </p:nvPr>
        </p:nvSpPr>
        <p:spPr bwMode="auto">
          <a:xfrm>
            <a:off x="0" y="0"/>
            <a:ext cx="9144000" cy="5157216"/>
          </a:xfrm>
          <a:prstGeom prst="rect">
            <a:avLst/>
          </a:prstGeom>
          <a:solidFill>
            <a:srgbClr val="FFFFFF">
              <a:alpha val="0"/>
            </a:srgbClr>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b="1" dirty="0">
              <a:solidFill>
                <a:schemeClr val="tx1"/>
              </a:solidFill>
            </a:endParaRPr>
          </a:p>
        </p:txBody>
      </p:sp>
      <p:pic>
        <p:nvPicPr>
          <p:cNvPr id="13" name="cdtPicture 13 Id14" descr="Image_Titel.jpg"/>
          <p:cNvPicPr>
            <a:picLocks noChangeAspect="1"/>
          </p:cNvPicPr>
          <p:nvPr userDrawn="1">
            <p:custDataLst>
              <p:tags r:id="rId4"/>
            </p:custDataLst>
          </p:nvPr>
        </p:nvPicPr>
        <p:blipFill>
          <a:blip r:embed="rId12"/>
          <a:srcRect b="24722"/>
          <a:stretch>
            <a:fillRect/>
          </a:stretch>
        </p:blipFill>
        <p:spPr bwMode="ltGray">
          <a:xfrm>
            <a:off x="0" y="0"/>
            <a:ext cx="9144000" cy="5157216"/>
          </a:xfrm>
          <a:prstGeom prst="rect">
            <a:avLst/>
          </a:prstGeom>
        </p:spPr>
      </p:pic>
      <p:sp>
        <p:nvSpPr>
          <p:cNvPr id="57350" name="cdtRectangle 115 Id57350"/>
          <p:cNvSpPr>
            <a:spLocks noGrp="1" noChangeArrowheads="1"/>
          </p:cNvSpPr>
          <p:nvPr>
            <p:ph type="ctrTitle"/>
            <p:custDataLst>
              <p:tags r:id="rId5"/>
            </p:custDataLst>
          </p:nvPr>
        </p:nvSpPr>
        <p:spPr bwMode="gray">
          <a:xfrm>
            <a:off x="250825" y="3671649"/>
            <a:ext cx="8893175" cy="1485567"/>
          </a:xfrm>
          <a:solidFill>
            <a:srgbClr val="233746">
              <a:alpha val="65000"/>
            </a:srgbClr>
          </a:solidFill>
        </p:spPr>
        <p:txBody>
          <a:bodyPr wrap="square" lIns="270000" tIns="144000" rIns="396000" bIns="108000" anchor="b" anchorCtr="0">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sp>
        <p:nvSpPr>
          <p:cNvPr id="57351" name="cdtRectangle 116 Id57351"/>
          <p:cNvSpPr>
            <a:spLocks noGrp="1" noChangeArrowheads="1"/>
          </p:cNvSpPr>
          <p:nvPr>
            <p:ph type="subTitle" idx="1"/>
            <p:custDataLst>
              <p:tags r:id="rId6"/>
            </p:custDataLst>
          </p:nvPr>
        </p:nvSpPr>
        <p:spPr bwMode="gray">
          <a:xfrm>
            <a:off x="250825" y="5157216"/>
            <a:ext cx="8893175" cy="393082"/>
          </a:xfrm>
          <a:solidFill>
            <a:srgbClr val="879BAA"/>
          </a:solidFill>
        </p:spPr>
        <p:txBody>
          <a:bodyPr wrap="square" lIns="270000" tIns="18000" rIns="396000" bIns="36000" anchor="t" anchorCtr="0">
            <a:noAutofit/>
          </a:bodyPr>
          <a:lstStyle>
            <a:lvl1pPr marL="0" marR="0" indent="0" algn="l" defTabSz="914400" rtl="0" eaLnBrk="1" fontAlgn="base" latinLnBrk="0" hangingPunct="1">
              <a:lnSpc>
                <a:spcPct val="110000"/>
              </a:lnSpc>
              <a:spcBef>
                <a:spcPct val="0"/>
              </a:spcBef>
              <a:spcAft>
                <a:spcPct val="0"/>
              </a:spcAft>
              <a:buClr>
                <a:schemeClr val="accent1"/>
              </a:buClr>
              <a:buSzTx/>
              <a:buFont typeface="Arial" pitchFamily="34" charset="0"/>
              <a:buNone/>
              <a:tabLst/>
              <a:defRPr sz="2000" smtClean="0">
                <a:solidFill>
                  <a:schemeClr val="bg1"/>
                </a:solidFill>
                <a:latin typeface="Arial" pitchFamily="34" charset="0"/>
              </a:defRPr>
            </a:lvl1pPr>
          </a:lstStyle>
          <a:p>
            <a:r>
              <a:rPr lang="en-US"/>
              <a:t>Formatvorlage des Untertitelmasters durch Klicken bearbeiten</a:t>
            </a:r>
            <a:endParaRPr lang="en-US" dirty="0"/>
          </a:p>
        </p:txBody>
      </p:sp>
      <p:pic>
        <p:nvPicPr>
          <p:cNvPr id="11" name="cdtPicture 10 Id11" descr="SIE_Logo_Layer_Petrol_RGB_A3_76mm.wmf"/>
          <p:cNvPicPr>
            <a:picLocks noChangeAspect="1"/>
          </p:cNvPicPr>
          <p:nvPr userDrawn="1">
            <p:custDataLst>
              <p:tags r:id="rId7"/>
            </p:custDataLst>
          </p:nvPr>
        </p:nvPicPr>
        <p:blipFill>
          <a:blip r:embed="rId13"/>
          <a:stretch>
            <a:fillRect/>
          </a:stretch>
        </p:blipFill>
        <p:spPr>
          <a:xfrm>
            <a:off x="539750" y="0"/>
            <a:ext cx="1728000" cy="967833"/>
          </a:xfrm>
          <a:prstGeom prst="rect">
            <a:avLst/>
          </a:prstGeom>
        </p:spPr>
      </p:pic>
      <p:sp>
        <p:nvSpPr>
          <p:cNvPr id="16" name="cdtText Box 101 Id16"/>
          <p:cNvSpPr txBox="1">
            <a:spLocks noChangeArrowheads="1"/>
          </p:cNvSpPr>
          <p:nvPr userDrawn="1">
            <p:custDataLst>
              <p:tags r:id="rId8"/>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
        <p:nvSpPr>
          <p:cNvPr id="10" name="cdtText Box 133 Id10"/>
          <p:cNvSpPr txBox="1">
            <a:spLocks noChangeArrowheads="1"/>
          </p:cNvSpPr>
          <p:nvPr userDrawn="1">
            <p:custDataLst>
              <p:tags r:id="rId9"/>
            </p:custDataLst>
          </p:nvPr>
        </p:nvSpPr>
        <p:spPr bwMode="auto">
          <a:xfrm>
            <a:off x="0" y="6165850"/>
            <a:ext cx="9144000" cy="431800"/>
          </a:xfrm>
          <a:prstGeom prst="rect">
            <a:avLst/>
          </a:prstGeom>
          <a:noFill/>
          <a:ln w="9525">
            <a:noFill/>
            <a:miter lim="800000"/>
            <a:headEnd/>
            <a:tailEnd/>
          </a:ln>
          <a:effectLst/>
        </p:spPr>
        <p:txBody>
          <a:bodyPr lIns="540000" tIns="144000" rIns="2124000" bIns="0" anchor="ctr"/>
          <a:lstStyle/>
          <a:p>
            <a:r>
              <a:rPr lang="en-US" sz="1000" b="1" dirty="0">
                <a:solidFill>
                  <a:srgbClr val="879BAA"/>
                </a:solidFill>
              </a:rPr>
              <a:t>Restricted © Siemens AG 20XX All rights reserved.</a:t>
            </a:r>
          </a:p>
        </p:txBody>
      </p:sp>
      <p:sp>
        <p:nvSpPr>
          <p:cNvPr id="15" name="cdtText Box 133 Id15"/>
          <p:cNvSpPr txBox="1">
            <a:spLocks noChangeArrowheads="1"/>
          </p:cNvSpPr>
          <p:nvPr userDrawn="1">
            <p:custDataLst>
              <p:tags r:id="rId10"/>
            </p:custDataLst>
          </p:nvPr>
        </p:nvSpPr>
        <p:spPr bwMode="auto">
          <a:xfrm>
            <a:off x="6156325" y="6165850"/>
            <a:ext cx="2987675" cy="431800"/>
          </a:xfrm>
          <a:prstGeom prst="rect">
            <a:avLst/>
          </a:prstGeom>
          <a:noFill/>
          <a:ln w="9525">
            <a:noFill/>
            <a:miter lim="800000"/>
            <a:headEnd/>
            <a:tailEnd/>
          </a:ln>
          <a:effectLst/>
        </p:spPr>
        <p:txBody>
          <a:bodyPr lIns="0" tIns="144000" rIns="396000" bIns="0" anchor="ctr"/>
          <a:lstStyle/>
          <a:p>
            <a:pPr algn="r"/>
            <a:r>
              <a:rPr lang="en-US" sz="1000" b="1" dirty="0">
                <a:solidFill>
                  <a:srgbClr val="000000"/>
                </a:solidFill>
              </a:rPr>
              <a:t>siemens.com/answers</a:t>
            </a:r>
          </a:p>
        </p:txBody>
      </p:sp>
    </p:spTree>
    <p:custDataLst>
      <p:custData r:id="rId1"/>
    </p:custData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fullscreen (big bar down)" type="title" preserve="1">
  <p:cSld name="Title fullscreen (big bar down)">
    <p:spTree>
      <p:nvGrpSpPr>
        <p:cNvPr id="1" name=""/>
        <p:cNvGrpSpPr/>
        <p:nvPr/>
      </p:nvGrpSpPr>
      <p:grpSpPr>
        <a:xfrm>
          <a:off x="0" y="0"/>
          <a:ext cx="0" cy="0"/>
          <a:chOff x="0" y="0"/>
          <a:chExt cx="0" cy="0"/>
        </a:xfrm>
      </p:grpSpPr>
      <p:sp>
        <p:nvSpPr>
          <p:cNvPr id="9" name="cdtRectangle 15 Id9"/>
          <p:cNvSpPr>
            <a:spLocks noChangeArrowheads="1"/>
          </p:cNvSpPr>
          <p:nvPr userDrawn="1">
            <p:custDataLst>
              <p:tags r:id="rId2"/>
            </p:custDataLst>
          </p:nvPr>
        </p:nvSpPr>
        <p:spPr bwMode="auto">
          <a:xfrm>
            <a:off x="0" y="0"/>
            <a:ext cx="9144000" cy="6858000"/>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12" name="cdtRectangle 1 Id12"/>
          <p:cNvSpPr/>
          <p:nvPr userDrawn="1">
            <p:custDataLst>
              <p:tags r:id="rId3"/>
            </p:custDataLst>
          </p:nvPr>
        </p:nvSpPr>
        <p:spPr bwMode="auto">
          <a:xfrm>
            <a:off x="0" y="0"/>
            <a:ext cx="9144000" cy="6858000"/>
          </a:xfrm>
          <a:prstGeom prst="rect">
            <a:avLst/>
          </a:prstGeom>
          <a:solidFill>
            <a:srgbClr val="FFFFFF">
              <a:alpha val="0"/>
            </a:srgbClr>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b="1" dirty="0">
              <a:solidFill>
                <a:schemeClr val="tx1"/>
              </a:solidFill>
            </a:endParaRPr>
          </a:p>
        </p:txBody>
      </p:sp>
      <p:pic>
        <p:nvPicPr>
          <p:cNvPr id="13" name="cdtPicture 14 Id15" descr="Image_Titel.jpg"/>
          <p:cNvPicPr>
            <a:picLocks noChangeAspect="1"/>
          </p:cNvPicPr>
          <p:nvPr userDrawn="1">
            <p:custDataLst>
              <p:tags r:id="rId4"/>
            </p:custDataLst>
          </p:nvPr>
        </p:nvPicPr>
        <p:blipFill>
          <a:blip r:embed="rId12"/>
          <a:stretch>
            <a:fillRect/>
          </a:stretch>
        </p:blipFill>
        <p:spPr bwMode="ltGray">
          <a:xfrm>
            <a:off x="0" y="0"/>
            <a:ext cx="9144000" cy="6858000"/>
          </a:xfrm>
          <a:prstGeom prst="rect">
            <a:avLst/>
          </a:prstGeom>
        </p:spPr>
      </p:pic>
      <p:sp>
        <p:nvSpPr>
          <p:cNvPr id="57350" name="cdtRectangle 115 Id57350"/>
          <p:cNvSpPr>
            <a:spLocks noGrp="1" noChangeArrowheads="1"/>
          </p:cNvSpPr>
          <p:nvPr>
            <p:ph type="ctrTitle"/>
            <p:custDataLst>
              <p:tags r:id="rId5"/>
            </p:custDataLst>
          </p:nvPr>
        </p:nvSpPr>
        <p:spPr bwMode="ltGray">
          <a:xfrm>
            <a:off x="250825" y="2420873"/>
            <a:ext cx="8893175" cy="1881800"/>
          </a:xfrm>
          <a:solidFill>
            <a:srgbClr val="233746">
              <a:alpha val="65000"/>
            </a:srgbClr>
          </a:solidFill>
        </p:spPr>
        <p:txBody>
          <a:bodyPr wrap="square" lIns="270000" tIns="536400" rIns="396000" bIns="108000" anchor="t" anchorCtr="0">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pic>
        <p:nvPicPr>
          <p:cNvPr id="11" name="cdtPicture 10 Id11" descr="SIE_Logo_Layer_Petrol_RGB_A3_76mm.wmf"/>
          <p:cNvPicPr>
            <a:picLocks noChangeAspect="1"/>
          </p:cNvPicPr>
          <p:nvPr userDrawn="1">
            <p:custDataLst>
              <p:tags r:id="rId6"/>
            </p:custDataLst>
          </p:nvPr>
        </p:nvPicPr>
        <p:blipFill>
          <a:blip r:embed="rId13"/>
          <a:stretch>
            <a:fillRect/>
          </a:stretch>
        </p:blipFill>
        <p:spPr>
          <a:xfrm>
            <a:off x="539750" y="0"/>
            <a:ext cx="1728000" cy="967833"/>
          </a:xfrm>
          <a:prstGeom prst="rect">
            <a:avLst/>
          </a:prstGeom>
        </p:spPr>
      </p:pic>
      <p:sp>
        <p:nvSpPr>
          <p:cNvPr id="16" name="cdtText Box 101 Id16"/>
          <p:cNvSpPr txBox="1">
            <a:spLocks noChangeArrowheads="1"/>
          </p:cNvSpPr>
          <p:nvPr userDrawn="1">
            <p:custDataLst>
              <p:tags r:id="rId7"/>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
        <p:nvSpPr>
          <p:cNvPr id="10" name="cdtText Box 133 Id10"/>
          <p:cNvSpPr txBox="1">
            <a:spLocks noChangeArrowheads="1"/>
          </p:cNvSpPr>
          <p:nvPr userDrawn="1">
            <p:custDataLst>
              <p:tags r:id="rId8"/>
            </p:custDataLst>
          </p:nvPr>
        </p:nvSpPr>
        <p:spPr bwMode="auto">
          <a:xfrm>
            <a:off x="0" y="6165850"/>
            <a:ext cx="9144000" cy="431800"/>
          </a:xfrm>
          <a:prstGeom prst="rect">
            <a:avLst/>
          </a:prstGeom>
          <a:noFill/>
          <a:ln w="9525">
            <a:noFill/>
            <a:miter lim="800000"/>
            <a:headEnd/>
            <a:tailEnd/>
          </a:ln>
          <a:effectLst/>
        </p:spPr>
        <p:txBody>
          <a:bodyPr lIns="540000" tIns="144000" rIns="2124000" bIns="0" anchor="ctr"/>
          <a:lstStyle/>
          <a:p>
            <a:r>
              <a:rPr lang="en-US" sz="1000" b="1" dirty="0">
                <a:solidFill>
                  <a:srgbClr val="000000"/>
                </a:solidFill>
              </a:rPr>
              <a:t>Restricted © Siemens AG 20XX All rights reserved.</a:t>
            </a:r>
          </a:p>
        </p:txBody>
      </p:sp>
      <p:sp>
        <p:nvSpPr>
          <p:cNvPr id="14" name="cdtText Box 133 Id14"/>
          <p:cNvSpPr txBox="1">
            <a:spLocks noChangeArrowheads="1"/>
          </p:cNvSpPr>
          <p:nvPr userDrawn="1">
            <p:custDataLst>
              <p:tags r:id="rId9"/>
            </p:custDataLst>
          </p:nvPr>
        </p:nvSpPr>
        <p:spPr bwMode="auto">
          <a:xfrm>
            <a:off x="6156325" y="6165850"/>
            <a:ext cx="2987675" cy="431800"/>
          </a:xfrm>
          <a:prstGeom prst="rect">
            <a:avLst/>
          </a:prstGeom>
          <a:noFill/>
          <a:ln w="9525">
            <a:noFill/>
            <a:miter lim="800000"/>
            <a:headEnd/>
            <a:tailEnd/>
          </a:ln>
          <a:effectLst/>
        </p:spPr>
        <p:txBody>
          <a:bodyPr lIns="0" tIns="144000" rIns="396000" bIns="0" anchor="ctr"/>
          <a:lstStyle/>
          <a:p>
            <a:pPr algn="r"/>
            <a:r>
              <a:rPr lang="en-US" sz="1000" b="1" dirty="0">
                <a:solidFill>
                  <a:srgbClr val="000000"/>
                </a:solidFill>
              </a:rPr>
              <a:t>siemens.com/answers</a:t>
            </a:r>
          </a:p>
        </p:txBody>
      </p:sp>
      <p:sp>
        <p:nvSpPr>
          <p:cNvPr id="57351" name="cdtRectangle 116 Id57351"/>
          <p:cNvSpPr>
            <a:spLocks noGrp="1" noChangeArrowheads="1"/>
          </p:cNvSpPr>
          <p:nvPr>
            <p:ph type="subTitle" idx="1"/>
            <p:custDataLst>
              <p:tags r:id="rId10"/>
            </p:custDataLst>
          </p:nvPr>
        </p:nvSpPr>
        <p:spPr bwMode="ltGray">
          <a:xfrm>
            <a:off x="250825" y="2420874"/>
            <a:ext cx="8893175" cy="393082"/>
          </a:xfrm>
          <a:noFill/>
          <a:extLst>
            <a:ext uri="{909E8E84-426E-40DD-AFC4-6F175D3DCCD1}">
              <a14:hiddenFill xmlns:a14="http://schemas.microsoft.com/office/drawing/2010/main">
                <a:solidFill>
                  <a:srgbClr val="233746">
                    <a:alpha val="65000"/>
                  </a:srgbClr>
                </a:solidFill>
              </a14:hiddenFill>
            </a:ext>
          </a:extLst>
        </p:spPr>
        <p:txBody>
          <a:bodyPr wrap="square" lIns="270000" tIns="18000" rIns="396000" bIns="36000" anchor="b" anchorCtr="0">
            <a:noAutofit/>
          </a:bodyPr>
          <a:lstStyle>
            <a:lvl1pPr>
              <a:defRPr sz="2000" smtClean="0">
                <a:solidFill>
                  <a:srgbClr val="FFFFFF"/>
                </a:solidFill>
                <a:latin typeface="Arial" pitchFamily="34" charset="0"/>
              </a:defRPr>
            </a:lvl1pPr>
          </a:lstStyle>
          <a:p>
            <a:r>
              <a:rPr lang="en-US"/>
              <a:t>Formatvorlage des Untertitelmasters durch Klicken bearbeiten</a:t>
            </a:r>
            <a:endParaRPr lang="en-US" dirty="0"/>
          </a:p>
        </p:txBody>
      </p:sp>
    </p:spTree>
    <p:custDataLst>
      <p:custData r:id="rId1"/>
    </p:custData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Title fullscreen (big bar up)" type="title" preserve="1">
  <p:cSld name="Title fullscreen (big bar up)">
    <p:spTree>
      <p:nvGrpSpPr>
        <p:cNvPr id="1" name=""/>
        <p:cNvGrpSpPr/>
        <p:nvPr/>
      </p:nvGrpSpPr>
      <p:grpSpPr>
        <a:xfrm>
          <a:off x="0" y="0"/>
          <a:ext cx="0" cy="0"/>
          <a:chOff x="0" y="0"/>
          <a:chExt cx="0" cy="0"/>
        </a:xfrm>
      </p:grpSpPr>
      <p:sp>
        <p:nvSpPr>
          <p:cNvPr id="9" name="cdtRectangle 15 Id9"/>
          <p:cNvSpPr>
            <a:spLocks noChangeArrowheads="1"/>
          </p:cNvSpPr>
          <p:nvPr userDrawn="1">
            <p:custDataLst>
              <p:tags r:id="rId2"/>
            </p:custDataLst>
          </p:nvPr>
        </p:nvSpPr>
        <p:spPr bwMode="auto">
          <a:xfrm>
            <a:off x="0" y="0"/>
            <a:ext cx="9144000" cy="6858000"/>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12" name="cdtRectangle 1 Id12"/>
          <p:cNvSpPr/>
          <p:nvPr userDrawn="1">
            <p:custDataLst>
              <p:tags r:id="rId3"/>
            </p:custDataLst>
          </p:nvPr>
        </p:nvSpPr>
        <p:spPr bwMode="auto">
          <a:xfrm>
            <a:off x="0" y="0"/>
            <a:ext cx="9144000" cy="6858000"/>
          </a:xfrm>
          <a:prstGeom prst="rect">
            <a:avLst/>
          </a:prstGeom>
          <a:solidFill>
            <a:srgbClr val="FFFFFF">
              <a:alpha val="0"/>
            </a:srgbClr>
          </a:solidFill>
          <a:ln w="9525">
            <a:noFill/>
            <a:miter lim="800000"/>
            <a:headEnd/>
            <a:tailEnd/>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b="1" dirty="0">
              <a:solidFill>
                <a:schemeClr val="tx1"/>
              </a:solidFill>
            </a:endParaRPr>
          </a:p>
        </p:txBody>
      </p:sp>
      <p:pic>
        <p:nvPicPr>
          <p:cNvPr id="13" name="cdtPicture 14 Id15" descr="Image_Titel.jpg"/>
          <p:cNvPicPr>
            <a:picLocks noChangeAspect="1"/>
          </p:cNvPicPr>
          <p:nvPr userDrawn="1">
            <p:custDataLst>
              <p:tags r:id="rId4"/>
            </p:custDataLst>
          </p:nvPr>
        </p:nvPicPr>
        <p:blipFill>
          <a:blip r:embed="rId12"/>
          <a:stretch>
            <a:fillRect/>
          </a:stretch>
        </p:blipFill>
        <p:spPr bwMode="ltGray">
          <a:xfrm>
            <a:off x="0" y="0"/>
            <a:ext cx="9144000" cy="6858000"/>
          </a:xfrm>
          <a:prstGeom prst="rect">
            <a:avLst/>
          </a:prstGeom>
        </p:spPr>
      </p:pic>
      <p:sp>
        <p:nvSpPr>
          <p:cNvPr id="57350" name="cdtRectangle 115 Id57350"/>
          <p:cNvSpPr>
            <a:spLocks noGrp="1" noChangeArrowheads="1"/>
          </p:cNvSpPr>
          <p:nvPr>
            <p:ph type="ctrTitle"/>
            <p:custDataLst>
              <p:tags r:id="rId5"/>
            </p:custDataLst>
          </p:nvPr>
        </p:nvSpPr>
        <p:spPr bwMode="ltGray">
          <a:xfrm>
            <a:off x="250825" y="2372335"/>
            <a:ext cx="8893175" cy="1881800"/>
          </a:xfrm>
          <a:solidFill>
            <a:srgbClr val="233746">
              <a:alpha val="65000"/>
            </a:srgbClr>
          </a:solidFill>
        </p:spPr>
        <p:txBody>
          <a:bodyPr wrap="square" lIns="270000" tIns="144000" rIns="396000" bIns="500400" anchor="b" anchorCtr="0">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pic>
        <p:nvPicPr>
          <p:cNvPr id="11" name="cdtPicture 10 Id11" descr="SIE_Logo_Layer_Petrol_RGB_A3_76mm.wmf"/>
          <p:cNvPicPr>
            <a:picLocks noChangeAspect="1"/>
          </p:cNvPicPr>
          <p:nvPr userDrawn="1">
            <p:custDataLst>
              <p:tags r:id="rId6"/>
            </p:custDataLst>
          </p:nvPr>
        </p:nvPicPr>
        <p:blipFill>
          <a:blip r:embed="rId13"/>
          <a:stretch>
            <a:fillRect/>
          </a:stretch>
        </p:blipFill>
        <p:spPr>
          <a:xfrm>
            <a:off x="539750" y="0"/>
            <a:ext cx="1728000" cy="967833"/>
          </a:xfrm>
          <a:prstGeom prst="rect">
            <a:avLst/>
          </a:prstGeom>
        </p:spPr>
      </p:pic>
      <p:sp>
        <p:nvSpPr>
          <p:cNvPr id="16" name="cdtText Box 101 Id16"/>
          <p:cNvSpPr txBox="1">
            <a:spLocks noChangeArrowheads="1"/>
          </p:cNvSpPr>
          <p:nvPr userDrawn="1">
            <p:custDataLst>
              <p:tags r:id="rId7"/>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
        <p:nvSpPr>
          <p:cNvPr id="14" name="cdtText Box 133 Id14"/>
          <p:cNvSpPr txBox="1">
            <a:spLocks noChangeArrowheads="1"/>
          </p:cNvSpPr>
          <p:nvPr userDrawn="1">
            <p:custDataLst>
              <p:tags r:id="rId8"/>
            </p:custDataLst>
          </p:nvPr>
        </p:nvSpPr>
        <p:spPr bwMode="auto">
          <a:xfrm>
            <a:off x="0" y="6165850"/>
            <a:ext cx="9144000" cy="431800"/>
          </a:xfrm>
          <a:prstGeom prst="rect">
            <a:avLst/>
          </a:prstGeom>
          <a:noFill/>
          <a:ln w="9525">
            <a:noFill/>
            <a:miter lim="800000"/>
            <a:headEnd/>
            <a:tailEnd/>
          </a:ln>
          <a:effectLst/>
        </p:spPr>
        <p:txBody>
          <a:bodyPr lIns="540000" tIns="144000" rIns="2124000" bIns="0" anchor="ctr"/>
          <a:lstStyle/>
          <a:p>
            <a:r>
              <a:rPr lang="en-US" sz="1000" b="1" dirty="0">
                <a:solidFill>
                  <a:srgbClr val="000000"/>
                </a:solidFill>
              </a:rPr>
              <a:t>Restricted © Siemens AG 20XX All rights reserved.</a:t>
            </a:r>
          </a:p>
        </p:txBody>
      </p:sp>
      <p:sp>
        <p:nvSpPr>
          <p:cNvPr id="15" name="cdtText Box 133 Id15"/>
          <p:cNvSpPr txBox="1">
            <a:spLocks noChangeArrowheads="1"/>
          </p:cNvSpPr>
          <p:nvPr userDrawn="1">
            <p:custDataLst>
              <p:tags r:id="rId9"/>
            </p:custDataLst>
          </p:nvPr>
        </p:nvSpPr>
        <p:spPr bwMode="auto">
          <a:xfrm>
            <a:off x="6156325" y="6165850"/>
            <a:ext cx="2987675" cy="431800"/>
          </a:xfrm>
          <a:prstGeom prst="rect">
            <a:avLst/>
          </a:prstGeom>
          <a:noFill/>
          <a:ln w="9525">
            <a:noFill/>
            <a:miter lim="800000"/>
            <a:headEnd/>
            <a:tailEnd/>
          </a:ln>
          <a:effectLst/>
        </p:spPr>
        <p:txBody>
          <a:bodyPr lIns="0" tIns="144000" rIns="396000" bIns="0" anchor="ctr"/>
          <a:lstStyle/>
          <a:p>
            <a:pPr algn="r"/>
            <a:r>
              <a:rPr lang="en-US" sz="1000" b="1" dirty="0">
                <a:solidFill>
                  <a:srgbClr val="000000"/>
                </a:solidFill>
              </a:rPr>
              <a:t>siemens.com/answers</a:t>
            </a:r>
          </a:p>
        </p:txBody>
      </p:sp>
      <p:sp>
        <p:nvSpPr>
          <p:cNvPr id="57351" name="cdtRectangle 116 Id57351"/>
          <p:cNvSpPr>
            <a:spLocks noGrp="1" noChangeArrowheads="1"/>
          </p:cNvSpPr>
          <p:nvPr>
            <p:ph type="subTitle" idx="1"/>
            <p:custDataLst>
              <p:tags r:id="rId10"/>
            </p:custDataLst>
          </p:nvPr>
        </p:nvSpPr>
        <p:spPr bwMode="ltGray">
          <a:xfrm>
            <a:off x="250825" y="3860800"/>
            <a:ext cx="8893175" cy="393082"/>
          </a:xfrm>
          <a:noFill/>
          <a:extLst>
            <a:ext uri="{909E8E84-426E-40DD-AFC4-6F175D3DCCD1}">
              <a14:hiddenFill xmlns:a14="http://schemas.microsoft.com/office/drawing/2010/main">
                <a:solidFill>
                  <a:srgbClr val="233746">
                    <a:alpha val="65000"/>
                  </a:srgbClr>
                </a:solidFill>
              </a14:hiddenFill>
            </a:ext>
          </a:extLst>
        </p:spPr>
        <p:txBody>
          <a:bodyPr wrap="square" lIns="270000" tIns="18000" rIns="396000" bIns="36000" anchor="t" anchorCtr="0">
            <a:noAutofit/>
          </a:bodyPr>
          <a:lstStyle>
            <a:lvl1pPr>
              <a:defRPr sz="2000" smtClean="0">
                <a:solidFill>
                  <a:srgbClr val="FFFFFF"/>
                </a:solidFill>
                <a:latin typeface="Arial" pitchFamily="34" charset="0"/>
              </a:defRPr>
            </a:lvl1pPr>
          </a:lstStyle>
          <a:p>
            <a:r>
              <a:rPr lang="en-US"/>
              <a:t>Formatvorlage des Untertitelmasters durch Klicken bearbeiten</a:t>
            </a:r>
            <a:endParaRPr lang="en-US" dirty="0"/>
          </a:p>
        </p:txBody>
      </p:sp>
    </p:spTree>
    <p:custDataLst>
      <p:custData r:id="rId1"/>
    </p:custData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hapter title (big bar down)" type="title" preserve="1">
  <p:cSld name="Chapter title (big bar down)">
    <p:spTree>
      <p:nvGrpSpPr>
        <p:cNvPr id="1" name=""/>
        <p:cNvGrpSpPr/>
        <p:nvPr/>
      </p:nvGrpSpPr>
      <p:grpSpPr>
        <a:xfrm>
          <a:off x="0" y="0"/>
          <a:ext cx="0" cy="0"/>
          <a:chOff x="0" y="0"/>
          <a:chExt cx="0" cy="0"/>
        </a:xfrm>
      </p:grpSpPr>
      <p:sp>
        <p:nvSpPr>
          <p:cNvPr id="57359" name="cdtRectangle 15 Id57359"/>
          <p:cNvSpPr>
            <a:spLocks noChangeArrowheads="1"/>
          </p:cNvSpPr>
          <p:nvPr userDrawn="1">
            <p:custDataLst>
              <p:tags r:id="rId2"/>
            </p:custDataLst>
          </p:nvPr>
        </p:nvSpPr>
        <p:spPr bwMode="gray">
          <a:xfrm>
            <a:off x="0" y="0"/>
            <a:ext cx="9144000" cy="4149725"/>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57350" name="cdtRectangle 115 Id57350"/>
          <p:cNvSpPr>
            <a:spLocks noGrp="1" noChangeArrowheads="1"/>
          </p:cNvSpPr>
          <p:nvPr>
            <p:ph type="ctrTitle"/>
            <p:custDataLst>
              <p:tags r:id="rId3"/>
            </p:custDataLst>
          </p:nvPr>
        </p:nvSpPr>
        <p:spPr bwMode="gray">
          <a:xfrm>
            <a:off x="250825" y="4149726"/>
            <a:ext cx="8893175" cy="1485567"/>
          </a:xfrm>
          <a:solidFill>
            <a:srgbClr val="879BAA"/>
          </a:solidFill>
        </p:spPr>
        <p:txBody>
          <a:bodyPr wrap="square" lIns="270000" tIns="144000" rIns="396000" bIns="108000" anchor="t">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sp>
        <p:nvSpPr>
          <p:cNvPr id="57351" name="cdtRectangle 116 Id57351"/>
          <p:cNvSpPr>
            <a:spLocks noGrp="1" noChangeArrowheads="1"/>
          </p:cNvSpPr>
          <p:nvPr>
            <p:ph type="subTitle" idx="1"/>
            <p:custDataLst>
              <p:tags r:id="rId4"/>
            </p:custDataLst>
          </p:nvPr>
        </p:nvSpPr>
        <p:spPr bwMode="gray">
          <a:xfrm>
            <a:off x="250825" y="3756644"/>
            <a:ext cx="8893175" cy="393082"/>
          </a:xfrm>
          <a:solidFill>
            <a:srgbClr val="233746">
              <a:alpha val="65000"/>
            </a:srgbClr>
          </a:solidFill>
        </p:spPr>
        <p:txBody>
          <a:bodyPr wrap="square" lIns="270000" tIns="18000" rIns="396000" bIns="36000" anchor="b">
            <a:noAutofit/>
          </a:bodyPr>
          <a:lstStyle>
            <a:lvl1pPr>
              <a:defRPr sz="2000" smtClean="0">
                <a:solidFill>
                  <a:schemeClr val="bg1"/>
                </a:solidFill>
                <a:latin typeface="Arial" pitchFamily="34" charset="0"/>
              </a:defRPr>
            </a:lvl1pPr>
          </a:lstStyle>
          <a:p>
            <a:r>
              <a:rPr lang="en-US"/>
              <a:t>Formatvorlage des Untertitelmasters durch Klicken bearbeiten</a:t>
            </a:r>
            <a:endParaRPr lang="en-US" dirty="0"/>
          </a:p>
        </p:txBody>
      </p:sp>
      <p:pic>
        <p:nvPicPr>
          <p:cNvPr id="8" name="cdtPicture 7 Id8" descr="sie_logo_layer_petrol_rgb"/>
          <p:cNvPicPr>
            <a:picLocks noChangeAspect="1" noChangeArrowheads="1"/>
          </p:cNvPicPr>
          <p:nvPr userDrawn="1">
            <p:custDataLst>
              <p:tags r:id="rId5"/>
            </p:custDataLst>
          </p:nvPr>
        </p:nvPicPr>
        <p:blipFill>
          <a:blip r:embed="rId8"/>
          <a:srcRect/>
          <a:stretch>
            <a:fillRect/>
          </a:stretch>
        </p:blipFill>
        <p:spPr bwMode="auto">
          <a:xfrm>
            <a:off x="7308850" y="0"/>
            <a:ext cx="1439863" cy="804863"/>
          </a:xfrm>
          <a:prstGeom prst="rect">
            <a:avLst/>
          </a:prstGeom>
          <a:noFill/>
        </p:spPr>
      </p:pic>
      <p:sp>
        <p:nvSpPr>
          <p:cNvPr id="9" name="cdtText Box 101 Id9"/>
          <p:cNvSpPr txBox="1">
            <a:spLocks noChangeArrowheads="1"/>
          </p:cNvSpPr>
          <p:nvPr userDrawn="1">
            <p:custDataLst>
              <p:tags r:id="rId6"/>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Tree>
    <p:custDataLst>
      <p:custData r:id="rId1"/>
    </p:custData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hapter title (big bar up)" type="title" preserve="1">
  <p:cSld name="Chapter title (big bar up)">
    <p:spTree>
      <p:nvGrpSpPr>
        <p:cNvPr id="1" name=""/>
        <p:cNvGrpSpPr/>
        <p:nvPr/>
      </p:nvGrpSpPr>
      <p:grpSpPr>
        <a:xfrm>
          <a:off x="0" y="0"/>
          <a:ext cx="0" cy="0"/>
          <a:chOff x="0" y="0"/>
          <a:chExt cx="0" cy="0"/>
        </a:xfrm>
      </p:grpSpPr>
      <p:sp>
        <p:nvSpPr>
          <p:cNvPr id="8" name="cdtRectangle 15 Id8"/>
          <p:cNvSpPr>
            <a:spLocks noChangeArrowheads="1"/>
          </p:cNvSpPr>
          <p:nvPr userDrawn="1">
            <p:custDataLst>
              <p:tags r:id="rId2"/>
            </p:custDataLst>
          </p:nvPr>
        </p:nvSpPr>
        <p:spPr bwMode="gray">
          <a:xfrm>
            <a:off x="0" y="0"/>
            <a:ext cx="9144000" cy="5162556"/>
          </a:xfrm>
          <a:prstGeom prst="rect">
            <a:avLst/>
          </a:prstGeom>
          <a:solidFill>
            <a:srgbClr val="D7D7CD"/>
          </a:solidFill>
          <a:ln w="9525">
            <a:noFill/>
            <a:miter lim="800000"/>
            <a:headEnd/>
            <a:tailEnd/>
          </a:ln>
          <a:effectLst/>
        </p:spPr>
        <p:txBody>
          <a:bodyPr wrap="none" anchor="ctr">
            <a:noAutofit/>
          </a:bodyPr>
          <a:lstStyle/>
          <a:p>
            <a:endParaRPr lang="en-US" dirty="0"/>
          </a:p>
        </p:txBody>
      </p:sp>
      <p:sp>
        <p:nvSpPr>
          <p:cNvPr id="57350" name="cdtRectangle 115 Id57350"/>
          <p:cNvSpPr>
            <a:spLocks noGrp="1" noChangeArrowheads="1"/>
          </p:cNvSpPr>
          <p:nvPr>
            <p:ph type="ctrTitle"/>
            <p:custDataLst>
              <p:tags r:id="rId3"/>
            </p:custDataLst>
          </p:nvPr>
        </p:nvSpPr>
        <p:spPr bwMode="gray">
          <a:xfrm>
            <a:off x="250825" y="3676990"/>
            <a:ext cx="8893175" cy="1485567"/>
          </a:xfrm>
          <a:solidFill>
            <a:srgbClr val="233746">
              <a:alpha val="65000"/>
            </a:srgbClr>
          </a:solidFill>
        </p:spPr>
        <p:txBody>
          <a:bodyPr wrap="square" lIns="270000" tIns="144000" rIns="396000" bIns="108000" anchor="b" anchorCtr="0">
            <a:spAutoFit/>
          </a:bodyPr>
          <a:lstStyle>
            <a:lvl1pPr>
              <a:defRPr sz="4000" smtClean="0">
                <a:solidFill>
                  <a:srgbClr val="FFFFFF"/>
                </a:solidFill>
                <a:latin typeface="Arial" pitchFamily="34" charset="0"/>
              </a:defRPr>
            </a:lvl1pPr>
          </a:lstStyle>
          <a:p>
            <a:r>
              <a:rPr lang="en-US"/>
              <a:t>Titelmasterformat durch Klicken bearbeiten</a:t>
            </a:r>
            <a:endParaRPr lang="en-US" dirty="0"/>
          </a:p>
        </p:txBody>
      </p:sp>
      <p:sp>
        <p:nvSpPr>
          <p:cNvPr id="57351" name="cdtRectangle 116 Id57351"/>
          <p:cNvSpPr>
            <a:spLocks noGrp="1" noChangeArrowheads="1"/>
          </p:cNvSpPr>
          <p:nvPr>
            <p:ph type="subTitle" idx="1"/>
            <p:custDataLst>
              <p:tags r:id="rId4"/>
            </p:custDataLst>
          </p:nvPr>
        </p:nvSpPr>
        <p:spPr bwMode="gray">
          <a:xfrm>
            <a:off x="250825" y="5162556"/>
            <a:ext cx="8893175" cy="393082"/>
          </a:xfrm>
          <a:solidFill>
            <a:srgbClr val="879BAA"/>
          </a:solidFill>
        </p:spPr>
        <p:txBody>
          <a:bodyPr wrap="square" lIns="270000" tIns="18000" rIns="396000" bIns="36000" anchor="t" anchorCtr="0">
            <a:noAutofit/>
          </a:bodyPr>
          <a:lstStyle>
            <a:lvl1pPr>
              <a:defRPr sz="2000" smtClean="0">
                <a:solidFill>
                  <a:schemeClr val="bg1"/>
                </a:solidFill>
                <a:latin typeface="Arial" pitchFamily="34" charset="0"/>
              </a:defRPr>
            </a:lvl1pPr>
          </a:lstStyle>
          <a:p>
            <a:r>
              <a:rPr lang="en-US"/>
              <a:t>Formatvorlage des Untertitelmasters durch Klicken bearbeiten</a:t>
            </a:r>
            <a:endParaRPr lang="en-US" dirty="0"/>
          </a:p>
        </p:txBody>
      </p:sp>
      <p:pic>
        <p:nvPicPr>
          <p:cNvPr id="12" name="cdtPicture 7 Id12" descr="sie_logo_layer_petrol_rgb"/>
          <p:cNvPicPr>
            <a:picLocks noChangeAspect="1" noChangeArrowheads="1"/>
          </p:cNvPicPr>
          <p:nvPr userDrawn="1">
            <p:custDataLst>
              <p:tags r:id="rId5"/>
            </p:custDataLst>
          </p:nvPr>
        </p:nvPicPr>
        <p:blipFill>
          <a:blip r:embed="rId8"/>
          <a:srcRect/>
          <a:stretch>
            <a:fillRect/>
          </a:stretch>
        </p:blipFill>
        <p:spPr bwMode="auto">
          <a:xfrm>
            <a:off x="7308850" y="0"/>
            <a:ext cx="1439863" cy="804863"/>
          </a:xfrm>
          <a:prstGeom prst="rect">
            <a:avLst/>
          </a:prstGeom>
          <a:noFill/>
        </p:spPr>
      </p:pic>
      <p:sp>
        <p:nvSpPr>
          <p:cNvPr id="9" name="cdtText Box 101 Id9"/>
          <p:cNvSpPr txBox="1">
            <a:spLocks noChangeArrowheads="1"/>
          </p:cNvSpPr>
          <p:nvPr userDrawn="1">
            <p:custDataLst>
              <p:tags r:id="rId6"/>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spTree>
    <p:custDataLst>
      <p:custData r:id="rId1"/>
    </p:custData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mage + Index/Contact" preserve="1" userDrawn="1">
  <p:cSld name="Image + Index/Contact">
    <p:spTree>
      <p:nvGrpSpPr>
        <p:cNvPr id="1" name=""/>
        <p:cNvGrpSpPr/>
        <p:nvPr/>
      </p:nvGrpSpPr>
      <p:grpSpPr>
        <a:xfrm>
          <a:off x="0" y="0"/>
          <a:ext cx="0" cy="0"/>
          <a:chOff x="0" y="0"/>
          <a:chExt cx="0" cy="0"/>
        </a:xfrm>
      </p:grpSpPr>
      <p:sp>
        <p:nvSpPr>
          <p:cNvPr id="3" name="cdtRectangle 2 Id3"/>
          <p:cNvSpPr/>
          <p:nvPr userDrawn="1">
            <p:custDataLst>
              <p:tags r:id="rId2"/>
            </p:custDataLst>
          </p:nvPr>
        </p:nvSpPr>
        <p:spPr bwMode="auto">
          <a:xfrm>
            <a:off x="4716464" y="1412875"/>
            <a:ext cx="4427537" cy="4752975"/>
          </a:xfrm>
          <a:prstGeom prst="rect">
            <a:avLst/>
          </a:prstGeom>
          <a:solidFill>
            <a:srgbClr val="D7D7C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108000" tIns="54000" rIns="108000" bIns="54000" numCol="1" spcCol="72000" rtlCol="0" anchor="ctr">
            <a:noAutofit/>
          </a:bodyPr>
          <a:lstStyle/>
          <a:p>
            <a:pPr algn="ctr">
              <a:lnSpc>
                <a:spcPct val="110000"/>
              </a:lnSpc>
              <a:spcBef>
                <a:spcPct val="0"/>
              </a:spcBef>
              <a:buFont typeface="Wingdings" charset="0"/>
              <a:buNone/>
            </a:pPr>
            <a:endParaRPr lang="en-US" sz="1800" b="1" dirty="0">
              <a:solidFill>
                <a:schemeClr val="tx1"/>
              </a:solidFill>
            </a:endParaRPr>
          </a:p>
        </p:txBody>
      </p:sp>
      <p:sp>
        <p:nvSpPr>
          <p:cNvPr id="2" name="cdtTitle 1 Id2"/>
          <p:cNvSpPr>
            <a:spLocks noGrp="1"/>
          </p:cNvSpPr>
          <p:nvPr>
            <p:ph type="title"/>
            <p:custDataLst>
              <p:tags r:id="rId3"/>
            </p:custDataLst>
          </p:nvPr>
        </p:nvSpPr>
        <p:spPr>
          <a:xfrm>
            <a:off x="0" y="0"/>
            <a:ext cx="9144000" cy="1268413"/>
          </a:xfrm>
        </p:spPr>
        <p:txBody>
          <a:bodyPr/>
          <a:lstStyle/>
          <a:p>
            <a:r>
              <a:rPr lang="en-US"/>
              <a:t>Titelmasterformat durch Klicken bearbeiten</a:t>
            </a:r>
            <a:endParaRPr lang="en-US" dirty="0"/>
          </a:p>
        </p:txBody>
      </p:sp>
      <p:sp>
        <p:nvSpPr>
          <p:cNvPr id="11" name="cdtPicture Placeholder 10 Id11"/>
          <p:cNvSpPr>
            <a:spLocks noGrp="1"/>
          </p:cNvSpPr>
          <p:nvPr>
            <p:ph type="pic" sz="quarter" idx="13" hasCustomPrompt="1"/>
            <p:custDataLst>
              <p:tags r:id="rId4"/>
            </p:custDataLst>
          </p:nvPr>
        </p:nvSpPr>
        <p:spPr>
          <a:xfrm>
            <a:off x="0" y="1412875"/>
            <a:ext cx="4572000" cy="4752975"/>
          </a:xfrm>
        </p:spPr>
        <p:txBody>
          <a:bodyPr/>
          <a:lstStyle>
            <a:lvl1pPr>
              <a:defRPr/>
            </a:lvl1pPr>
          </a:lstStyle>
          <a:p>
            <a:r>
              <a:rPr lang="de-DE" dirty="0"/>
              <a:t> </a:t>
            </a:r>
          </a:p>
        </p:txBody>
      </p:sp>
      <p:sp>
        <p:nvSpPr>
          <p:cNvPr id="13" name="cdtText Placeholder 12 Id13"/>
          <p:cNvSpPr>
            <a:spLocks noGrp="1"/>
          </p:cNvSpPr>
          <p:nvPr>
            <p:ph type="body" sz="quarter" idx="14" hasCustomPrompt="1"/>
            <p:custDataLst>
              <p:tags r:id="rId5"/>
            </p:custDataLst>
          </p:nvPr>
        </p:nvSpPr>
        <p:spPr bwMode="auto">
          <a:xfrm>
            <a:off x="4716464" y="1412875"/>
            <a:ext cx="4427537" cy="4752975"/>
          </a:xfrm>
          <a:solidFill>
            <a:srgbClr val="D7D7CD"/>
          </a:solidFill>
        </p:spPr>
        <p:txBody>
          <a:bodyPr lIns="252000" tIns="144000" rIns="396000" bIns="144000"/>
          <a:lstStyle>
            <a:lvl1pPr marL="0" indent="0">
              <a:lnSpc>
                <a:spcPct val="100000"/>
              </a:lnSpc>
              <a:spcBef>
                <a:spcPts val="500"/>
              </a:spcBef>
              <a:spcAft>
                <a:spcPts val="500"/>
              </a:spcAft>
              <a:buClr>
                <a:schemeClr val="bg2"/>
              </a:buClr>
              <a:buFont typeface="Arial" pitchFamily="34" charset="0"/>
              <a:buNone/>
              <a:tabLst>
                <a:tab pos="3773488" algn="r"/>
              </a:tabLst>
              <a:defRPr>
                <a:solidFill>
                  <a:srgbClr val="000000"/>
                </a:solidFill>
              </a:defRPr>
            </a:lvl1pPr>
            <a:lvl2pPr marL="179388" indent="-177800">
              <a:lnSpc>
                <a:spcPct val="100000"/>
              </a:lnSpc>
              <a:spcBef>
                <a:spcPts val="500"/>
              </a:spcBef>
              <a:spcAft>
                <a:spcPts val="500"/>
              </a:spcAft>
              <a:buClr>
                <a:schemeClr val="accent1"/>
              </a:buClr>
              <a:buFont typeface="Arial" pitchFamily="34" charset="0"/>
              <a:buChar char="•"/>
              <a:tabLst>
                <a:tab pos="3773488" algn="r"/>
              </a:tabLst>
              <a:defRPr b="0">
                <a:solidFill>
                  <a:srgbClr val="000000"/>
                </a:solidFill>
              </a:defRPr>
            </a:lvl2pPr>
            <a:lvl3pPr marL="177800" indent="-177800">
              <a:lnSpc>
                <a:spcPct val="100000"/>
              </a:lnSpc>
              <a:spcBef>
                <a:spcPts val="500"/>
              </a:spcBef>
              <a:spcAft>
                <a:spcPts val="500"/>
              </a:spcAft>
              <a:buClr>
                <a:schemeClr val="accent1"/>
              </a:buClr>
              <a:buFont typeface="Arial" pitchFamily="34" charset="0"/>
              <a:buChar char="•"/>
              <a:tabLst>
                <a:tab pos="3773488" algn="r"/>
              </a:tabLst>
              <a:defRPr b="1">
                <a:solidFill>
                  <a:srgbClr val="000000"/>
                </a:solidFill>
              </a:defRPr>
            </a:lvl3pPr>
            <a:lvl4pPr marL="358775" indent="-177800">
              <a:lnSpc>
                <a:spcPct val="100000"/>
              </a:lnSpc>
              <a:spcBef>
                <a:spcPts val="500"/>
              </a:spcBef>
              <a:spcAft>
                <a:spcPts val="500"/>
              </a:spcAft>
              <a:buClr>
                <a:schemeClr val="accent1"/>
              </a:buClr>
              <a:buFont typeface="Arial" pitchFamily="34" charset="0"/>
              <a:buChar char="•"/>
              <a:tabLst>
                <a:tab pos="3773488" algn="r"/>
              </a:tabLst>
              <a:defRPr b="0" baseline="0">
                <a:solidFill>
                  <a:srgbClr val="000000"/>
                </a:solidFill>
              </a:defRPr>
            </a:lvl4pPr>
            <a:lvl5pPr marL="357188" indent="-177800">
              <a:lnSpc>
                <a:spcPct val="100000"/>
              </a:lnSpc>
              <a:spcBef>
                <a:spcPts val="500"/>
              </a:spcBef>
              <a:spcAft>
                <a:spcPts val="500"/>
              </a:spcAft>
              <a:buClr>
                <a:schemeClr val="accent1"/>
              </a:buClr>
              <a:buFont typeface="Arial" pitchFamily="34" charset="0"/>
              <a:buChar char="•"/>
              <a:tabLst>
                <a:tab pos="3773488" algn="r"/>
              </a:tabLst>
              <a:defRPr b="1" baseline="0">
                <a:solidFill>
                  <a:srgbClr val="000000"/>
                </a:solidFill>
              </a:defRPr>
            </a:lvl5pPr>
            <a:lvl6pPr marL="360363" indent="-180975">
              <a:lnSpc>
                <a:spcPct val="100000"/>
              </a:lnSpc>
              <a:spcBef>
                <a:spcPts val="500"/>
              </a:spcBef>
              <a:spcAft>
                <a:spcPts val="500"/>
              </a:spcAft>
              <a:buFont typeface="Arial" pitchFamily="34" charset="0"/>
              <a:buChar char="•"/>
              <a:tabLst>
                <a:tab pos="3773488" algn="r"/>
              </a:tabLst>
              <a:defRPr b="1"/>
            </a:lvl6pPr>
          </a:lstStyle>
          <a:p>
            <a:pPr lvl="0"/>
            <a:r>
              <a:rPr lang="en-US" dirty="0"/>
              <a:t>Click to edit the </a:t>
            </a:r>
            <a:r>
              <a:rPr lang="en-US" dirty="0" err="1"/>
              <a:t>toc</a:t>
            </a:r>
            <a:r>
              <a:rPr lang="en-US" dirty="0"/>
              <a:t> / contact</a:t>
            </a:r>
          </a:p>
          <a:p>
            <a:pPr lvl="1"/>
            <a:r>
              <a:rPr lang="en-US" dirty="0"/>
              <a:t>chapter</a:t>
            </a:r>
          </a:p>
          <a:p>
            <a:pPr lvl="2"/>
            <a:r>
              <a:rPr lang="fr-FR" dirty="0"/>
              <a:t>active </a:t>
            </a:r>
            <a:r>
              <a:rPr lang="fr-FR" dirty="0" err="1"/>
              <a:t>chapter</a:t>
            </a:r>
            <a:endParaRPr lang="fr-FR" dirty="0"/>
          </a:p>
          <a:p>
            <a:pPr lvl="3"/>
            <a:r>
              <a:rPr lang="fr-FR" dirty="0" err="1"/>
              <a:t>subchapter</a:t>
            </a:r>
            <a:endParaRPr lang="fr-FR" dirty="0"/>
          </a:p>
          <a:p>
            <a:pPr lvl="4"/>
            <a:r>
              <a:rPr lang="fr-FR" dirty="0"/>
              <a:t>active </a:t>
            </a:r>
            <a:r>
              <a:rPr lang="fr-FR" dirty="0" err="1"/>
              <a:t>subchapter</a:t>
            </a:r>
            <a:endParaRPr lang="fr-FR" dirty="0"/>
          </a:p>
        </p:txBody>
      </p:sp>
      <p:pic>
        <p:nvPicPr>
          <p:cNvPr id="6" name="Bildplatzhalter 12" descr="Image_IHV_Kontakt.jpg"/>
          <p:cNvPicPr>
            <a:picLocks noChangeAspect="1"/>
          </p:cNvPicPr>
          <p:nvPr userDrawn="1">
            <p:custDataLst>
              <p:tags r:id="rId6"/>
            </p:custDataLst>
          </p:nvPr>
        </p:nvPicPr>
        <p:blipFill>
          <a:blip r:embed="rId8"/>
          <a:srcRect l="24" r="24"/>
          <a:stretch>
            <a:fillRect/>
          </a:stretch>
        </p:blipFill>
        <p:spPr bwMode="ltGray">
          <a:xfrm>
            <a:off x="0" y="1412875"/>
            <a:ext cx="4572000" cy="4752975"/>
          </a:xfrm>
          <a:prstGeom prst="rect">
            <a:avLst/>
          </a:prstGeom>
          <a:noFill/>
          <a:ln w="9525">
            <a:noFill/>
            <a:miter lim="800000"/>
            <a:headEnd/>
            <a:tailEnd/>
          </a:ln>
        </p:spPr>
      </p:pic>
    </p:spTree>
    <p:custDataLst>
      <p:custData r:id="rId1"/>
    </p:custData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 Index" preserve="1" userDrawn="1">
  <p:cSld name="Text + Index">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13" name="cdtText Placeholder 12 Id13"/>
          <p:cNvSpPr>
            <a:spLocks noGrp="1"/>
          </p:cNvSpPr>
          <p:nvPr>
            <p:ph type="body" sz="quarter" idx="13"/>
            <p:custDataLst>
              <p:tags r:id="rId3"/>
            </p:custDataLst>
          </p:nvPr>
        </p:nvSpPr>
        <p:spPr>
          <a:xfrm>
            <a:off x="539750" y="1412875"/>
            <a:ext cx="403225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dtText Placeholder 12 Id5"/>
          <p:cNvSpPr>
            <a:spLocks noGrp="1"/>
          </p:cNvSpPr>
          <p:nvPr>
            <p:ph type="body" sz="quarter" idx="14" hasCustomPrompt="1"/>
            <p:custDataLst>
              <p:tags r:id="rId4"/>
            </p:custDataLst>
          </p:nvPr>
        </p:nvSpPr>
        <p:spPr bwMode="auto">
          <a:xfrm>
            <a:off x="4716464" y="1412875"/>
            <a:ext cx="4427537" cy="4752975"/>
          </a:xfrm>
          <a:solidFill>
            <a:srgbClr val="D7D7CD"/>
          </a:solidFill>
        </p:spPr>
        <p:txBody>
          <a:bodyPr lIns="252000" tIns="144000" rIns="396000" bIns="144000"/>
          <a:lstStyle>
            <a:lvl1pPr marL="0" indent="0">
              <a:lnSpc>
                <a:spcPct val="100000"/>
              </a:lnSpc>
              <a:spcBef>
                <a:spcPts val="500"/>
              </a:spcBef>
              <a:spcAft>
                <a:spcPts val="500"/>
              </a:spcAft>
              <a:buClr>
                <a:schemeClr val="bg2"/>
              </a:buClr>
              <a:buFont typeface="Arial" pitchFamily="34" charset="0"/>
              <a:buNone/>
              <a:tabLst>
                <a:tab pos="3773488" algn="r"/>
              </a:tabLst>
              <a:defRPr>
                <a:solidFill>
                  <a:srgbClr val="000000"/>
                </a:solidFill>
              </a:defRPr>
            </a:lvl1pPr>
            <a:lvl2pPr marL="179388" indent="-177800">
              <a:lnSpc>
                <a:spcPct val="100000"/>
              </a:lnSpc>
              <a:spcBef>
                <a:spcPts val="500"/>
              </a:spcBef>
              <a:spcAft>
                <a:spcPts val="500"/>
              </a:spcAft>
              <a:buClr>
                <a:schemeClr val="accent1"/>
              </a:buClr>
              <a:buFont typeface="Arial" pitchFamily="34" charset="0"/>
              <a:buChar char="•"/>
              <a:tabLst>
                <a:tab pos="3773488" algn="r"/>
              </a:tabLst>
              <a:defRPr b="0">
                <a:solidFill>
                  <a:srgbClr val="000000"/>
                </a:solidFill>
              </a:defRPr>
            </a:lvl2pPr>
            <a:lvl3pPr marL="177800" indent="-177800">
              <a:lnSpc>
                <a:spcPct val="100000"/>
              </a:lnSpc>
              <a:spcBef>
                <a:spcPts val="500"/>
              </a:spcBef>
              <a:spcAft>
                <a:spcPts val="500"/>
              </a:spcAft>
              <a:buClr>
                <a:schemeClr val="accent1"/>
              </a:buClr>
              <a:buFont typeface="Arial" pitchFamily="34" charset="0"/>
              <a:buChar char="•"/>
              <a:tabLst>
                <a:tab pos="3773488" algn="r"/>
              </a:tabLst>
              <a:defRPr b="1">
                <a:solidFill>
                  <a:srgbClr val="000000"/>
                </a:solidFill>
              </a:defRPr>
            </a:lvl3pPr>
            <a:lvl4pPr marL="358775" indent="-177800">
              <a:lnSpc>
                <a:spcPct val="100000"/>
              </a:lnSpc>
              <a:spcBef>
                <a:spcPts val="500"/>
              </a:spcBef>
              <a:spcAft>
                <a:spcPts val="500"/>
              </a:spcAft>
              <a:buClr>
                <a:schemeClr val="accent1"/>
              </a:buClr>
              <a:buFont typeface="Arial" pitchFamily="34" charset="0"/>
              <a:buChar char="•"/>
              <a:tabLst>
                <a:tab pos="3773488" algn="r"/>
              </a:tabLst>
              <a:defRPr b="0" baseline="0">
                <a:solidFill>
                  <a:srgbClr val="000000"/>
                </a:solidFill>
              </a:defRPr>
            </a:lvl4pPr>
            <a:lvl5pPr marL="357188" indent="-177800">
              <a:lnSpc>
                <a:spcPct val="100000"/>
              </a:lnSpc>
              <a:spcBef>
                <a:spcPts val="500"/>
              </a:spcBef>
              <a:spcAft>
                <a:spcPts val="500"/>
              </a:spcAft>
              <a:buClr>
                <a:schemeClr val="accent1"/>
              </a:buClr>
              <a:buFont typeface="Arial" pitchFamily="34" charset="0"/>
              <a:buChar char="•"/>
              <a:tabLst>
                <a:tab pos="3773488" algn="r"/>
              </a:tabLst>
              <a:defRPr b="1" baseline="0">
                <a:solidFill>
                  <a:srgbClr val="000000"/>
                </a:solidFill>
              </a:defRPr>
            </a:lvl5pPr>
            <a:lvl6pPr marL="360363" indent="-180975">
              <a:lnSpc>
                <a:spcPct val="100000"/>
              </a:lnSpc>
              <a:spcBef>
                <a:spcPts val="500"/>
              </a:spcBef>
              <a:spcAft>
                <a:spcPts val="500"/>
              </a:spcAft>
              <a:buFont typeface="Arial" pitchFamily="34" charset="0"/>
              <a:buChar char="•"/>
              <a:tabLst>
                <a:tab pos="3773488" algn="r"/>
              </a:tabLst>
              <a:defRPr b="1"/>
            </a:lvl6pPr>
          </a:lstStyle>
          <a:p>
            <a:pPr lvl="0"/>
            <a:r>
              <a:rPr lang="en-US" dirty="0"/>
              <a:t>Click to edit the </a:t>
            </a:r>
            <a:r>
              <a:rPr lang="en-US" dirty="0" err="1"/>
              <a:t>toc</a:t>
            </a:r>
            <a:r>
              <a:rPr lang="en-US" dirty="0"/>
              <a:t> / contact</a:t>
            </a:r>
          </a:p>
          <a:p>
            <a:pPr lvl="1"/>
            <a:r>
              <a:rPr lang="en-US" dirty="0"/>
              <a:t>chapter</a:t>
            </a:r>
          </a:p>
          <a:p>
            <a:pPr lvl="2"/>
            <a:r>
              <a:rPr lang="en-US" dirty="0"/>
              <a:t>active chapter</a:t>
            </a:r>
          </a:p>
          <a:p>
            <a:pPr lvl="3"/>
            <a:r>
              <a:rPr lang="en-US" dirty="0"/>
              <a:t>subchapter</a:t>
            </a:r>
          </a:p>
          <a:p>
            <a:pPr lvl="4"/>
            <a:r>
              <a:rPr lang="en-US" dirty="0"/>
              <a:t>active subchapter</a:t>
            </a:r>
          </a:p>
        </p:txBody>
      </p:sp>
    </p:spTree>
    <p:custDataLst>
      <p:custData r:id="rId1"/>
    </p:custData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Free Content" type="titleOnly" preserve="1">
  <p:cSld name="Free Content">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8966200" cy="1268413"/>
          </a:xfrm>
          <a:noFill/>
          <a:ln w="9525">
            <a:noFill/>
            <a:miter lim="800000"/>
            <a:headEnd/>
            <a:tailEnd/>
          </a:ln>
        </p:spPr>
        <p:txBody>
          <a:bodyPr vert="horz" wrap="square" lIns="540000" tIns="396000" rIns="2124000" bIns="234000" numCol="1" anchor="b" anchorCtr="0" compatLnSpc="1">
            <a:prstTxWarp prst="textNoShape">
              <a:avLst/>
            </a:prstTxWarp>
          </a:bodyPr>
          <a:lstStyle>
            <a:lvl1pPr>
              <a:defRPr lang="de-DE" noProof="0" dirty="0"/>
            </a:lvl1pPr>
          </a:lstStyle>
          <a:p>
            <a:pPr lvl="0"/>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kumimoji="0" lang="en-US" sz="2000" b="1"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spTree>
    <p:custDataLst>
      <p:custData r:id="rId1"/>
    </p:custDataLst>
    <p:extLst>
      <p:ext uri="{BB962C8B-B14F-4D97-AF65-F5344CB8AC3E}">
        <p14:creationId xmlns:p14="http://schemas.microsoft.com/office/powerpoint/2010/main" val="33709844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e object (large)" type="obj" preserve="1">
  <p:cSld name="One object (large)">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8881533"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1" y="1412875"/>
            <a:ext cx="8208963"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custDataLst>
      <p:custData r:id="rId1"/>
    </p:custData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One object (small)" type="obj" preserve="1">
  <p:cSld name="One object (small)">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8932333"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5"/>
            <a:ext cx="676910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custDataLst>
      <p:custData r:id="rId1"/>
    </p:custData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wo columns" type="twoObj" preserve="1">
  <p:cSld name="Two columns">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a:noFill/>
          <a:ln w="9525">
            <a:noFill/>
            <a:miter lim="800000"/>
            <a:headEnd/>
            <a:tailEnd/>
          </a:ln>
        </p:spPr>
        <p:txBody>
          <a:bodyPr vert="horz" wrap="square" lIns="540000" tIns="396000" rIns="2124000" bIns="234000" numCol="1" anchor="b" anchorCtr="0" compatLnSpc="1">
            <a:prstTxWarp prst="textNoShape">
              <a:avLst/>
            </a:prstTxWarp>
          </a:bodyPr>
          <a:lstStyle>
            <a:lvl1pPr marL="0" marR="0" indent="0" algn="l" defTabSz="914400" rtl="0" eaLnBrk="1" fontAlgn="base" latinLnBrk="0" hangingPunct="1">
              <a:lnSpc>
                <a:spcPct val="100000"/>
              </a:lnSpc>
              <a:spcBef>
                <a:spcPct val="0"/>
              </a:spcBef>
              <a:spcAft>
                <a:spcPct val="0"/>
              </a:spcAft>
              <a:buClrTx/>
              <a:buSzTx/>
              <a:buFontTx/>
              <a:buNone/>
              <a:tabLst/>
              <a:defRPr lang="de-DE"/>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t>Titelmasterformat durch Klicken bearbeiten</a:t>
            </a:r>
            <a:endParaRPr kumimoji="0" lang="en-US" sz="2000" b="1"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3" name="cdtContent Placeholder 2 Id3"/>
          <p:cNvSpPr>
            <a:spLocks noGrp="1"/>
          </p:cNvSpPr>
          <p:nvPr>
            <p:ph sz="half" idx="1"/>
            <p:custDataLst>
              <p:tags r:id="rId3"/>
            </p:custDataLst>
          </p:nvPr>
        </p:nvSpPr>
        <p:spPr>
          <a:xfrm>
            <a:off x="539750" y="1412875"/>
            <a:ext cx="403225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lang="de-DE" noProof="0" dirty="0" smtClean="0">
                <a:solidFill>
                  <a:schemeClr val="tx1"/>
                </a:solidFill>
              </a:defRPr>
            </a:lvl2pPr>
            <a:lvl3pPr>
              <a:defRPr lang="de-DE" noProof="0" dirty="0" smtClean="0"/>
            </a:lvl3pPr>
            <a:lvl4pPr>
              <a:defRPr lang="de-DE" noProof="0" dirty="0" smtClean="0">
                <a:solidFill>
                  <a:schemeClr val="tx1"/>
                </a:solidFill>
              </a:defRPr>
            </a:lvl4pPr>
            <a:lvl5pPr>
              <a:defRPr lang="de-DE" noProof="0" dirty="0">
                <a:solidFill>
                  <a:schemeClr val="tx1"/>
                </a:solidFill>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4" name="cdtContent Placeholder 3 Id4"/>
          <p:cNvSpPr>
            <a:spLocks noGrp="1"/>
          </p:cNvSpPr>
          <p:nvPr>
            <p:ph sz="half" idx="2"/>
            <p:custDataLst>
              <p:tags r:id="rId4"/>
            </p:custDataLst>
          </p:nvPr>
        </p:nvSpPr>
        <p:spPr>
          <a:xfrm>
            <a:off x="4716463" y="1412875"/>
            <a:ext cx="403225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noProof="0" dirty="0" smtClean="0">
                <a:solidFill>
                  <a:schemeClr val="tx1"/>
                </a:solidFill>
              </a:defRPr>
            </a:lvl2pPr>
            <a:lvl3pPr>
              <a:defRPr lang="de-DE" noProof="0" dirty="0" smtClean="0">
                <a:solidFill>
                  <a:schemeClr val="tx1"/>
                </a:solidFill>
              </a:defRPr>
            </a:lvl3pPr>
            <a:lvl4pPr>
              <a:defRPr lang="de-DE" noProof="0" dirty="0" smtClean="0">
                <a:solidFill>
                  <a:schemeClr val="tx1"/>
                </a:solidFill>
              </a:defRPr>
            </a:lvl4pPr>
            <a:lvl5pPr>
              <a:defRPr lang="de-DE" noProof="0" dirty="0">
                <a:solidFill>
                  <a:schemeClr val="tx1"/>
                </a:solidFill>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Tree>
    <p:custDataLst>
      <p:custData r:id="rId1"/>
    </p:custDataLst>
    <p:extLst>
      <p:ext uri="{BB962C8B-B14F-4D97-AF65-F5344CB8AC3E}">
        <p14:creationId xmlns:p14="http://schemas.microsoft.com/office/powerpoint/2010/main" val="661430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rows" preserve="1" userDrawn="1">
  <p:cSld name="Two rows">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6"/>
            <a:ext cx="8208963"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dtContent Placeholder 12 Id13"/>
          <p:cNvSpPr>
            <a:spLocks noGrp="1"/>
          </p:cNvSpPr>
          <p:nvPr>
            <p:ph sz="quarter" idx="13"/>
            <p:custDataLst>
              <p:tags r:id="rId4"/>
            </p:custDataLst>
          </p:nvPr>
        </p:nvSpPr>
        <p:spPr>
          <a:xfrm>
            <a:off x="539750" y="3860800"/>
            <a:ext cx="8208963"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custDataLst>
      <p:custData r:id="rId1"/>
    </p:custData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hree columns" preserve="1" userDrawn="1">
  <p:cSld name="Three columns">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5"/>
            <a:ext cx="259200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dtContent Placeholder 12 Id13"/>
          <p:cNvSpPr>
            <a:spLocks noGrp="1"/>
          </p:cNvSpPr>
          <p:nvPr>
            <p:ph sz="quarter" idx="13"/>
            <p:custDataLst>
              <p:tags r:id="rId4"/>
            </p:custDataLst>
          </p:nvPr>
        </p:nvSpPr>
        <p:spPr>
          <a:xfrm>
            <a:off x="3276000" y="1412875"/>
            <a:ext cx="2735862"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dtContent Placeholder 11 Id12"/>
          <p:cNvSpPr>
            <a:spLocks noGrp="1"/>
          </p:cNvSpPr>
          <p:nvPr>
            <p:ph sz="quarter" idx="14"/>
            <p:custDataLst>
              <p:tags r:id="rId5"/>
            </p:custDataLst>
          </p:nvPr>
        </p:nvSpPr>
        <p:spPr>
          <a:xfrm>
            <a:off x="6156325" y="1412875"/>
            <a:ext cx="2592388"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Tree>
    <p:custDataLst>
      <p:custData r:id="rId1"/>
    </p:custData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Four objects" type="fourObj" preserve="1">
  <p:cSld name="Four objects">
    <p:spTree>
      <p:nvGrpSpPr>
        <p:cNvPr id="1" name=""/>
        <p:cNvGrpSpPr/>
        <p:nvPr/>
      </p:nvGrpSpPr>
      <p:grpSpPr>
        <a:xfrm>
          <a:off x="0" y="0"/>
          <a:ext cx="0" cy="0"/>
          <a:chOff x="0" y="0"/>
          <a:chExt cx="0" cy="0"/>
        </a:xfrm>
      </p:grpSpPr>
      <p:sp>
        <p:nvSpPr>
          <p:cNvPr id="2" name="cdtTitle 1 Id2"/>
          <p:cNvSpPr>
            <a:spLocks noGrp="1"/>
          </p:cNvSpPr>
          <p:nvPr>
            <p:ph type="title" sz="quarter"/>
            <p:custDataLst>
              <p:tags r:id="rId2"/>
            </p:custDataLst>
          </p:nvPr>
        </p:nvSpPr>
        <p:spPr>
          <a:xfrm>
            <a:off x="0" y="0"/>
            <a:ext cx="9144000" cy="1268413"/>
          </a:xfrm>
          <a:noFill/>
          <a:ln w="9525">
            <a:noFill/>
            <a:miter lim="800000"/>
            <a:headEnd/>
            <a:tailEnd/>
          </a:ln>
        </p:spPr>
        <p:txBody>
          <a:bodyPr vert="horz" wrap="square" lIns="540000" tIns="396000" rIns="2124000" bIns="234000" numCol="1" anchor="b" anchorCtr="0" compatLnSpc="1">
            <a:prstTxWarp prst="textNoShape">
              <a:avLst/>
            </a:prstTxWarp>
          </a:bodyPr>
          <a:lstStyle>
            <a:lvl1pPr marL="0" marR="0" indent="0" algn="l" defTabSz="914400" rtl="0" eaLnBrk="1" fontAlgn="base" latinLnBrk="0" hangingPunct="1">
              <a:lnSpc>
                <a:spcPct val="100000"/>
              </a:lnSpc>
              <a:spcBef>
                <a:spcPct val="0"/>
              </a:spcBef>
              <a:spcAft>
                <a:spcPct val="0"/>
              </a:spcAft>
              <a:buClrTx/>
              <a:buSzTx/>
              <a:buFontTx/>
              <a:buNone/>
              <a:tabLst/>
              <a:defRPr lang="de-DE"/>
            </a:lvl1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t>Titelmasterformat durch Klicken bearbeiten</a:t>
            </a:r>
            <a:endParaRPr kumimoji="0" lang="en-US" sz="2000" b="1" i="0" u="none" strike="noStrike" kern="0" cap="none" spc="0" normalizeH="0" baseline="0" noProof="0" dirty="0">
              <a:ln>
                <a:noFill/>
              </a:ln>
              <a:solidFill>
                <a:srgbClr val="000000"/>
              </a:solidFill>
              <a:effectLst/>
              <a:uLnTx/>
              <a:uFillTx/>
              <a:latin typeface="Arial" pitchFamily="34" charset="0"/>
              <a:ea typeface="+mj-ea"/>
              <a:cs typeface="Arial" pitchFamily="34" charset="0"/>
            </a:endParaRPr>
          </a:p>
        </p:txBody>
      </p:sp>
      <p:sp>
        <p:nvSpPr>
          <p:cNvPr id="3" name="cdtContent Placeholder 2 Id3"/>
          <p:cNvSpPr>
            <a:spLocks noGrp="1"/>
          </p:cNvSpPr>
          <p:nvPr>
            <p:ph sz="quarter" idx="1"/>
            <p:custDataLst>
              <p:tags r:id="rId3"/>
            </p:custDataLst>
          </p:nvPr>
        </p:nvSpPr>
        <p:spPr>
          <a:xfrm>
            <a:off x="539750" y="1412876"/>
            <a:ext cx="4032250"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lang="de-DE" noProof="0" dirty="0" smtClean="0">
                <a:solidFill>
                  <a:schemeClr val="tx1"/>
                </a:solidFill>
              </a:defRPr>
            </a:lvl2pPr>
            <a:lvl3pPr>
              <a:defRPr lang="de-DE" noProof="0" dirty="0" smtClean="0">
                <a:solidFill>
                  <a:schemeClr val="tx1"/>
                </a:solidFill>
              </a:defRPr>
            </a:lvl3pPr>
            <a:lvl4pPr>
              <a:defRPr lang="de-DE" noProof="0" dirty="0" smtClean="0">
                <a:solidFill>
                  <a:schemeClr val="tx1"/>
                </a:solidFill>
              </a:defRPr>
            </a:lvl4pPr>
            <a:lvl5pPr>
              <a:defRPr lang="de-DE" noProof="0" dirty="0">
                <a:solidFill>
                  <a:schemeClr val="tx1"/>
                </a:solidFill>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4" name="cdtContent Placeholder 3 Id4"/>
          <p:cNvSpPr>
            <a:spLocks noGrp="1"/>
          </p:cNvSpPr>
          <p:nvPr>
            <p:ph sz="quarter" idx="2"/>
            <p:custDataLst>
              <p:tags r:id="rId4"/>
            </p:custDataLst>
          </p:nvPr>
        </p:nvSpPr>
        <p:spPr>
          <a:xfrm>
            <a:off x="4716463" y="1412875"/>
            <a:ext cx="4032250"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kumimoji="0" lang="de-DE" sz="1800" b="0" i="0" u="none" strike="noStrike" kern="0" cap="none" spc="0" normalizeH="0" baseline="0" noProof="0" dirty="0" smtClean="0">
                <a:ln>
                  <a:noFill/>
                </a:ln>
                <a:solidFill>
                  <a:schemeClr val="tx1"/>
                </a:solidFill>
                <a:effectLst/>
                <a:uLnTx/>
                <a:uFillTx/>
              </a:defRPr>
            </a:lvl2pPr>
            <a:lvl3pPr>
              <a:defRPr kumimoji="0" lang="de-DE" sz="1800" b="0" i="0" u="none" strike="noStrike" kern="0" cap="none" spc="0" normalizeH="0" baseline="0" noProof="0" dirty="0" smtClean="0">
                <a:ln>
                  <a:noFill/>
                </a:ln>
                <a:solidFill>
                  <a:schemeClr val="tx1"/>
                </a:solidFill>
                <a:effectLst/>
                <a:uLnTx/>
                <a:uFillTx/>
              </a:defRPr>
            </a:lvl3pPr>
            <a:lvl4pPr>
              <a:defRPr kumimoji="0" lang="de-DE" sz="1800" b="0" i="0" u="none" strike="noStrike" kern="0" cap="none" spc="0" normalizeH="0" baseline="0" noProof="0" dirty="0" smtClean="0">
                <a:ln>
                  <a:noFill/>
                </a:ln>
                <a:solidFill>
                  <a:schemeClr val="tx1"/>
                </a:solidFill>
                <a:effectLst/>
                <a:uLnTx/>
                <a:uFillTx/>
              </a:defRPr>
            </a:lvl4pPr>
            <a:lvl5pPr>
              <a:defRPr kumimoji="0" lang="de-DE" sz="1800" b="0" i="0" u="none" strike="noStrike" kern="0" cap="none" spc="0" normalizeH="0" baseline="0" noProof="0" dirty="0">
                <a:ln>
                  <a:noFill/>
                </a:ln>
                <a:solidFill>
                  <a:schemeClr val="tx1"/>
                </a:solidFill>
                <a:effectLst/>
                <a:uLnTx/>
                <a:uFillTx/>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5" name="cdtContent Placeholder 4 Id5"/>
          <p:cNvSpPr>
            <a:spLocks noGrp="1"/>
          </p:cNvSpPr>
          <p:nvPr>
            <p:ph sz="quarter" idx="3"/>
            <p:custDataLst>
              <p:tags r:id="rId5"/>
            </p:custDataLst>
          </p:nvPr>
        </p:nvSpPr>
        <p:spPr>
          <a:xfrm>
            <a:off x="539750" y="3860800"/>
            <a:ext cx="4032250"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kumimoji="0" lang="de-DE" sz="1800" b="0" i="0" u="none" strike="noStrike" kern="0" cap="none" spc="0" normalizeH="0" baseline="0" noProof="0" dirty="0" smtClean="0">
                <a:ln>
                  <a:noFill/>
                </a:ln>
                <a:solidFill>
                  <a:schemeClr val="tx1"/>
                </a:solidFill>
                <a:effectLst/>
                <a:uLnTx/>
                <a:uFillTx/>
              </a:defRPr>
            </a:lvl2pPr>
            <a:lvl3pPr>
              <a:defRPr kumimoji="0" lang="de-DE" sz="1800" b="0" i="0" u="none" strike="noStrike" kern="0" cap="none" spc="0" normalizeH="0" baseline="0" noProof="0" dirty="0" smtClean="0">
                <a:ln>
                  <a:noFill/>
                </a:ln>
                <a:solidFill>
                  <a:schemeClr val="tx1"/>
                </a:solidFill>
                <a:effectLst/>
                <a:uLnTx/>
                <a:uFillTx/>
              </a:defRPr>
            </a:lvl3pPr>
            <a:lvl4pPr>
              <a:defRPr kumimoji="0" lang="de-DE" sz="1800" b="0" i="0" u="none" strike="noStrike" kern="0" cap="none" spc="0" normalizeH="0" baseline="0" noProof="0" dirty="0" smtClean="0">
                <a:ln>
                  <a:noFill/>
                </a:ln>
                <a:solidFill>
                  <a:schemeClr val="tx1"/>
                </a:solidFill>
                <a:effectLst/>
                <a:uLnTx/>
                <a:uFillTx/>
              </a:defRPr>
            </a:lvl4pPr>
            <a:lvl5pPr>
              <a:defRPr kumimoji="0" lang="de-DE" sz="1800" b="0" i="0" u="none" strike="noStrike" kern="0" cap="none" spc="0" normalizeH="0" baseline="0" noProof="0" dirty="0">
                <a:ln>
                  <a:noFill/>
                </a:ln>
                <a:solidFill>
                  <a:schemeClr val="tx1"/>
                </a:solidFill>
                <a:effectLst/>
                <a:uLnTx/>
                <a:uFillTx/>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
        <p:nvSpPr>
          <p:cNvPr id="6" name="cdtContent Placeholder 5 Id6"/>
          <p:cNvSpPr>
            <a:spLocks noGrp="1"/>
          </p:cNvSpPr>
          <p:nvPr>
            <p:ph sz="quarter" idx="4"/>
            <p:custDataLst>
              <p:tags r:id="rId6"/>
            </p:custDataLst>
          </p:nvPr>
        </p:nvSpPr>
        <p:spPr>
          <a:xfrm>
            <a:off x="4716463" y="3860800"/>
            <a:ext cx="4032250"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solidFill>
                  <a:schemeClr val="tx1"/>
                </a:solidFill>
              </a:defRPr>
            </a:lvl1pPr>
            <a:lvl2pPr>
              <a:defRPr kumimoji="0" lang="de-DE" sz="1800" b="0" i="0" u="none" strike="noStrike" kern="0" cap="none" spc="0" normalizeH="0" baseline="0" noProof="0" dirty="0" smtClean="0">
                <a:ln>
                  <a:noFill/>
                </a:ln>
                <a:solidFill>
                  <a:schemeClr val="tx1"/>
                </a:solidFill>
                <a:effectLst/>
                <a:uLnTx/>
                <a:uFillTx/>
              </a:defRPr>
            </a:lvl2pPr>
            <a:lvl3pPr>
              <a:defRPr kumimoji="0" lang="de-DE" sz="1800" b="0" i="0" u="none" strike="noStrike" kern="0" cap="none" spc="0" normalizeH="0" baseline="0" noProof="0" dirty="0" smtClean="0">
                <a:ln>
                  <a:noFill/>
                </a:ln>
                <a:solidFill>
                  <a:schemeClr val="tx1"/>
                </a:solidFill>
                <a:effectLst/>
                <a:uLnTx/>
                <a:uFillTx/>
              </a:defRPr>
            </a:lvl3pPr>
            <a:lvl4pPr>
              <a:defRPr kumimoji="0" lang="de-DE" sz="1800" b="0" i="0" u="none" strike="noStrike" kern="0" cap="none" spc="0" normalizeH="0" baseline="0" noProof="0" dirty="0" smtClean="0">
                <a:ln>
                  <a:noFill/>
                </a:ln>
                <a:solidFill>
                  <a:schemeClr val="tx1"/>
                </a:solidFill>
                <a:effectLst/>
                <a:uLnTx/>
                <a:uFillTx/>
              </a:defRPr>
            </a:lvl4pPr>
            <a:lvl5pPr>
              <a:defRPr kumimoji="0" lang="de-DE" sz="1800" b="0" i="0" u="none" strike="noStrike" kern="0" cap="none" spc="0" normalizeH="0" baseline="0" noProof="0" dirty="0">
                <a:ln>
                  <a:noFill/>
                </a:ln>
                <a:solidFill>
                  <a:schemeClr val="tx1"/>
                </a:solidFill>
                <a:effectLst/>
                <a:uLnTx/>
                <a:uFillTx/>
              </a:defRPr>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endParaRPr kumimoji="0" lang="en-US" sz="1800" b="0" i="0" u="none" strike="noStrike" kern="0" cap="none" spc="0" normalizeH="0" baseline="0" noProof="0" dirty="0">
              <a:ln>
                <a:noFill/>
              </a:ln>
              <a:solidFill>
                <a:srgbClr val="000000"/>
              </a:solidFill>
              <a:effectLst/>
              <a:uLnTx/>
              <a:uFillTx/>
              <a:latin typeface="Arial" pitchFamily="34" charset="0"/>
              <a:ea typeface="+mn-ea"/>
              <a:cs typeface="Arial" pitchFamily="34" charset="0"/>
            </a:endParaRPr>
          </a:p>
        </p:txBody>
      </p:sp>
    </p:spTree>
    <p:custDataLst>
      <p:custData r:id="rId1"/>
    </p:custDataLst>
    <p:extLst>
      <p:ext uri="{BB962C8B-B14F-4D97-AF65-F5344CB8AC3E}">
        <p14:creationId xmlns:p14="http://schemas.microsoft.com/office/powerpoint/2010/main" val="3351069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Free Content + Navigation" preserve="1" userDrawn="1">
  <p:cSld name="Free Content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4" name="cdtTextplatzhalter 13 Id4"/>
          <p:cNvSpPr>
            <a:spLocks noGrp="1"/>
          </p:cNvSpPr>
          <p:nvPr>
            <p:ph type="body" sz="quarter" idx="13" hasCustomPrompt="1"/>
            <p:custDataLst>
              <p:tags r:id="rId3"/>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a:t>Click to edit the navigation text</a:t>
            </a:r>
          </a:p>
          <a:p>
            <a:pPr lvl="1"/>
            <a:r>
              <a:rPr lang="en-US" noProof="0" dirty="0"/>
              <a:t>active chapter</a:t>
            </a:r>
          </a:p>
          <a:p>
            <a:pPr lvl="2"/>
            <a:r>
              <a:rPr lang="en-US" noProof="0" dirty="0"/>
              <a:t>subchapter</a:t>
            </a:r>
          </a:p>
          <a:p>
            <a:pPr lvl="3"/>
            <a:r>
              <a:rPr lang="en-US" noProof="0" dirty="0"/>
              <a:t>active subchapter</a:t>
            </a:r>
          </a:p>
          <a:p>
            <a:pPr lvl="4"/>
            <a:r>
              <a:rPr lang="en-US" noProof="0" dirty="0"/>
              <a:t>subchapter</a:t>
            </a:r>
          </a:p>
          <a:p>
            <a:pPr lvl="5"/>
            <a:r>
              <a:rPr lang="en-US" noProof="0" dirty="0"/>
              <a:t>active subchapter</a:t>
            </a:r>
            <a:endParaRPr lang="en-US" dirty="0"/>
          </a:p>
        </p:txBody>
      </p:sp>
    </p:spTree>
    <p:custDataLst>
      <p:custData r:id="rId1"/>
    </p:custData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object (small) + Navigation" preserve="1" userDrawn="1">
  <p:cSld name="One object (small)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5"/>
            <a:ext cx="6769100"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dtTextplatzhalter 13 Id5"/>
          <p:cNvSpPr>
            <a:spLocks noGrp="1"/>
          </p:cNvSpPr>
          <p:nvPr>
            <p:ph type="body" sz="quarter" idx="13" hasCustomPrompt="1"/>
            <p:custDataLst>
              <p:tags r:id="rId4"/>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a:t>Click to edit the navigation text</a:t>
            </a:r>
          </a:p>
          <a:p>
            <a:pPr lvl="1"/>
            <a:r>
              <a:rPr lang="en-US" noProof="0" dirty="0"/>
              <a:t>active chapter</a:t>
            </a:r>
          </a:p>
          <a:p>
            <a:pPr lvl="2"/>
            <a:r>
              <a:rPr lang="en-US" noProof="0" dirty="0"/>
              <a:t>subchapter</a:t>
            </a:r>
          </a:p>
          <a:p>
            <a:pPr lvl="3"/>
            <a:r>
              <a:rPr lang="en-US" noProof="0" dirty="0"/>
              <a:t>active subchapter</a:t>
            </a:r>
          </a:p>
          <a:p>
            <a:pPr lvl="4"/>
            <a:r>
              <a:rPr lang="en-US" noProof="0" dirty="0"/>
              <a:t>subchapter</a:t>
            </a:r>
          </a:p>
          <a:p>
            <a:pPr lvl="5"/>
            <a:r>
              <a:rPr lang="en-US" noProof="0" dirty="0"/>
              <a:t>active subchapter</a:t>
            </a:r>
            <a:endParaRPr lang="en-US" dirty="0"/>
          </a:p>
        </p:txBody>
      </p:sp>
    </p:spTree>
    <p:custDataLst>
      <p:custData r:id="rId1"/>
    </p:custData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columns + Navigation" preserve="1" userDrawn="1">
  <p:cSld name="Two columns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5"/>
            <a:ext cx="3309936"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dtContent Placeholder 12 Id13"/>
          <p:cNvSpPr>
            <a:spLocks noGrp="1"/>
          </p:cNvSpPr>
          <p:nvPr>
            <p:ph sz="quarter" idx="13"/>
            <p:custDataLst>
              <p:tags r:id="rId4"/>
            </p:custDataLst>
          </p:nvPr>
        </p:nvSpPr>
        <p:spPr>
          <a:xfrm>
            <a:off x="3994149" y="1412875"/>
            <a:ext cx="3314701" cy="4752975"/>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dtTextplatzhalter 13 Id7"/>
          <p:cNvSpPr>
            <a:spLocks noGrp="1"/>
          </p:cNvSpPr>
          <p:nvPr>
            <p:ph type="body" sz="quarter" idx="14" hasCustomPrompt="1"/>
            <p:custDataLst>
              <p:tags r:id="rId5"/>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a:t>Click to edit the navigation text</a:t>
            </a:r>
          </a:p>
          <a:p>
            <a:pPr lvl="1"/>
            <a:r>
              <a:rPr lang="en-US" noProof="0" dirty="0"/>
              <a:t>active chapter</a:t>
            </a:r>
          </a:p>
          <a:p>
            <a:pPr lvl="2"/>
            <a:r>
              <a:rPr lang="en-US" noProof="0" dirty="0"/>
              <a:t>subchapter</a:t>
            </a:r>
          </a:p>
          <a:p>
            <a:pPr lvl="3"/>
            <a:r>
              <a:rPr lang="en-US" noProof="0" dirty="0"/>
              <a:t>active subchapter</a:t>
            </a:r>
          </a:p>
          <a:p>
            <a:pPr lvl="4"/>
            <a:r>
              <a:rPr lang="en-US" noProof="0" dirty="0"/>
              <a:t>subchapter</a:t>
            </a:r>
          </a:p>
          <a:p>
            <a:pPr lvl="5"/>
            <a:r>
              <a:rPr lang="en-US" noProof="0" dirty="0"/>
              <a:t>active subchapter</a:t>
            </a:r>
            <a:endParaRPr lang="en-US" dirty="0"/>
          </a:p>
        </p:txBody>
      </p:sp>
    </p:spTree>
    <p:custDataLst>
      <p:custData r:id="rId1"/>
    </p:custData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rows + Navigation" preserve="1" userDrawn="1">
  <p:cSld name="Two rows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6"/>
            <a:ext cx="6769100"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dtContent Placeholder 12 Id13"/>
          <p:cNvSpPr>
            <a:spLocks noGrp="1"/>
          </p:cNvSpPr>
          <p:nvPr>
            <p:ph sz="quarter" idx="13"/>
            <p:custDataLst>
              <p:tags r:id="rId4"/>
            </p:custDataLst>
          </p:nvPr>
        </p:nvSpPr>
        <p:spPr>
          <a:xfrm>
            <a:off x="539750" y="3860800"/>
            <a:ext cx="6769100"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dtTextplatzhalter 13 Id7"/>
          <p:cNvSpPr>
            <a:spLocks noGrp="1"/>
          </p:cNvSpPr>
          <p:nvPr>
            <p:ph type="body" sz="quarter" idx="14" hasCustomPrompt="1"/>
            <p:custDataLst>
              <p:tags r:id="rId5"/>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a:t>Click to edit the navigation text</a:t>
            </a:r>
          </a:p>
          <a:p>
            <a:pPr lvl="1"/>
            <a:r>
              <a:rPr lang="en-US" noProof="0" dirty="0"/>
              <a:t>active chapter</a:t>
            </a:r>
          </a:p>
          <a:p>
            <a:pPr lvl="2"/>
            <a:r>
              <a:rPr lang="en-US" noProof="0" dirty="0"/>
              <a:t>subchapter</a:t>
            </a:r>
          </a:p>
          <a:p>
            <a:pPr lvl="3"/>
            <a:r>
              <a:rPr lang="en-US" noProof="0" dirty="0"/>
              <a:t>active subchapter</a:t>
            </a:r>
          </a:p>
          <a:p>
            <a:pPr lvl="4"/>
            <a:r>
              <a:rPr lang="en-US" noProof="0" dirty="0"/>
              <a:t>subchapter</a:t>
            </a:r>
          </a:p>
          <a:p>
            <a:pPr lvl="5"/>
            <a:r>
              <a:rPr lang="en-US" noProof="0" dirty="0"/>
              <a:t>active subchapter</a:t>
            </a:r>
            <a:endParaRPr lang="en-US" dirty="0"/>
          </a:p>
        </p:txBody>
      </p:sp>
    </p:spTree>
    <p:custDataLst>
      <p:custData r:id="rId1"/>
    </p:custData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Four objects + Navigation" preserve="1" userDrawn="1">
  <p:cSld name="Four objects + Navigation">
    <p:spTree>
      <p:nvGrpSpPr>
        <p:cNvPr id="1" name=""/>
        <p:cNvGrpSpPr/>
        <p:nvPr/>
      </p:nvGrpSpPr>
      <p:grpSpPr>
        <a:xfrm>
          <a:off x="0" y="0"/>
          <a:ext cx="0" cy="0"/>
          <a:chOff x="0" y="0"/>
          <a:chExt cx="0" cy="0"/>
        </a:xfrm>
      </p:grpSpPr>
      <p:sp>
        <p:nvSpPr>
          <p:cNvPr id="2" name="cdtTitle 1 Id2"/>
          <p:cNvSpPr>
            <a:spLocks noGrp="1"/>
          </p:cNvSpPr>
          <p:nvPr>
            <p:ph type="title"/>
            <p:custDataLst>
              <p:tags r:id="rId2"/>
            </p:custDataLst>
          </p:nvPr>
        </p:nvSpPr>
        <p:spPr>
          <a:xfrm>
            <a:off x="0" y="0"/>
            <a:ext cx="9144000" cy="1268413"/>
          </a:xfrm>
        </p:spPr>
        <p:txBody>
          <a:bodyPr/>
          <a:lstStyle/>
          <a:p>
            <a:r>
              <a:rPr lang="en-US"/>
              <a:t>Titelmasterformat durch Klicken bearbeiten</a:t>
            </a:r>
            <a:endParaRPr lang="en-US" dirty="0"/>
          </a:p>
        </p:txBody>
      </p:sp>
      <p:sp>
        <p:nvSpPr>
          <p:cNvPr id="3" name="cdtContent Placeholder 2 Id3"/>
          <p:cNvSpPr>
            <a:spLocks noGrp="1"/>
          </p:cNvSpPr>
          <p:nvPr>
            <p:ph idx="1"/>
            <p:custDataLst>
              <p:tags r:id="rId3"/>
            </p:custDataLst>
          </p:nvPr>
        </p:nvSpPr>
        <p:spPr>
          <a:xfrm>
            <a:off x="539750" y="1412876"/>
            <a:ext cx="3309936"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dtContent Placeholder 12 Id13"/>
          <p:cNvSpPr>
            <a:spLocks noGrp="1"/>
          </p:cNvSpPr>
          <p:nvPr>
            <p:ph sz="quarter" idx="13"/>
            <p:custDataLst>
              <p:tags r:id="rId4"/>
            </p:custDataLst>
          </p:nvPr>
        </p:nvSpPr>
        <p:spPr>
          <a:xfrm>
            <a:off x="3994150" y="1412876"/>
            <a:ext cx="3314700" cy="2303463"/>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dtContent Placeholder 11 Id12"/>
          <p:cNvSpPr>
            <a:spLocks noGrp="1"/>
          </p:cNvSpPr>
          <p:nvPr>
            <p:ph sz="quarter" idx="14"/>
            <p:custDataLst>
              <p:tags r:id="rId5"/>
            </p:custDataLst>
          </p:nvPr>
        </p:nvSpPr>
        <p:spPr>
          <a:xfrm>
            <a:off x="539750" y="3860800"/>
            <a:ext cx="3309936"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dtContent Placeholder 14 Id15"/>
          <p:cNvSpPr>
            <a:spLocks noGrp="1"/>
          </p:cNvSpPr>
          <p:nvPr>
            <p:ph sz="quarter" idx="15"/>
            <p:custDataLst>
              <p:tags r:id="rId6"/>
            </p:custDataLst>
          </p:nvPr>
        </p:nvSpPr>
        <p:spPr>
          <a:xfrm>
            <a:off x="3994149" y="3860800"/>
            <a:ext cx="3314701" cy="2305050"/>
          </a:xfrm>
          <a:noFill/>
          <a:ln w="9525">
            <a:noFill/>
            <a:miter lim="800000"/>
            <a:headEnd/>
            <a:tailEnd/>
          </a:ln>
        </p:spPr>
        <p:txBody>
          <a:bodyPr vert="horz" wrap="square" lIns="0" tIns="0" rIns="0" bIns="0" numCol="1" anchor="t" anchorCtr="0" compatLnSpc="1">
            <a:prstTxWarp prst="textNoShape">
              <a:avLst/>
            </a:prstTxWarp>
          </a:bodyPr>
          <a:lstStyle>
            <a:lvl1pPr>
              <a:defRPr lang="de-DE" dirty="0" smtClean="0"/>
            </a:lvl1pPr>
            <a:lvl2pPr>
              <a:defRPr lang="de-DE" dirty="0" smtClean="0"/>
            </a:lvl2pPr>
            <a:lvl3pPr>
              <a:defRPr lang="de-DE" dirty="0" smtClean="0"/>
            </a:lvl3pPr>
            <a:lvl4pPr>
              <a:defRPr lang="de-DE" dirty="0" smtClean="0"/>
            </a:lvl4pPr>
            <a:lvl5pPr>
              <a:defRPr lang="de-DE" dirty="0"/>
            </a:lvl5p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dtTextplatzhalter 13 Id9"/>
          <p:cNvSpPr>
            <a:spLocks noGrp="1"/>
          </p:cNvSpPr>
          <p:nvPr>
            <p:ph type="body" sz="quarter" idx="16" hasCustomPrompt="1"/>
            <p:custDataLst>
              <p:tags r:id="rId7"/>
            </p:custDataLst>
          </p:nvPr>
        </p:nvSpPr>
        <p:spPr>
          <a:xfrm>
            <a:off x="7452714" y="1412875"/>
            <a:ext cx="1295998" cy="4752975"/>
          </a:xfrm>
        </p:spPr>
        <p:txBody>
          <a:bodyPr/>
          <a:lstStyle>
            <a:lvl1pPr marL="144000" indent="-144000">
              <a:lnSpc>
                <a:spcPct val="100000"/>
              </a:lnSpc>
              <a:spcBef>
                <a:spcPts val="400"/>
              </a:spcBef>
              <a:spcAft>
                <a:spcPts val="400"/>
              </a:spcAft>
              <a:buSzPct val="70000"/>
              <a:buFont typeface="Arial" pitchFamily="34" charset="0"/>
              <a:buChar char="►"/>
              <a:defRPr sz="1200">
                <a:solidFill>
                  <a:srgbClr val="879BAA"/>
                </a:solidFill>
              </a:defRPr>
            </a:lvl1pPr>
            <a:lvl2pPr marL="144000" indent="-144000">
              <a:lnSpc>
                <a:spcPct val="100000"/>
              </a:lnSpc>
              <a:spcBef>
                <a:spcPts val="400"/>
              </a:spcBef>
              <a:spcAft>
                <a:spcPts val="400"/>
              </a:spcAft>
              <a:buClrTx/>
              <a:buSzPct val="70000"/>
              <a:buFont typeface="Arial" pitchFamily="34" charset="0"/>
              <a:buChar char="►"/>
              <a:defRPr sz="1200">
                <a:solidFill>
                  <a:srgbClr val="641946"/>
                </a:solidFill>
              </a:defRPr>
            </a:lvl2pPr>
            <a:lvl3pPr marL="288000" indent="-144000">
              <a:lnSpc>
                <a:spcPct val="100000"/>
              </a:lnSpc>
              <a:spcBef>
                <a:spcPts val="300"/>
              </a:spcBef>
              <a:spcAft>
                <a:spcPts val="300"/>
              </a:spcAft>
              <a:buSzPct val="70000"/>
              <a:buFont typeface="Arial" pitchFamily="34" charset="0"/>
              <a:buChar char="►"/>
              <a:defRPr sz="1000">
                <a:solidFill>
                  <a:srgbClr val="879BAA"/>
                </a:solidFill>
              </a:defRPr>
            </a:lvl3pPr>
            <a:lvl4pPr marL="288000" indent="-144000">
              <a:lnSpc>
                <a:spcPct val="100000"/>
              </a:lnSpc>
              <a:spcBef>
                <a:spcPts val="300"/>
              </a:spcBef>
              <a:spcAft>
                <a:spcPts val="300"/>
              </a:spcAft>
              <a:buClrTx/>
              <a:buSzPct val="70000"/>
              <a:buFont typeface="Arial" pitchFamily="34" charset="0"/>
              <a:buChar char="►"/>
              <a:defRPr sz="1000">
                <a:solidFill>
                  <a:srgbClr val="641946"/>
                </a:solidFill>
              </a:defRPr>
            </a:lvl4pPr>
            <a:lvl5pPr marL="432000" indent="-144000">
              <a:lnSpc>
                <a:spcPct val="100000"/>
              </a:lnSpc>
              <a:spcBef>
                <a:spcPts val="300"/>
              </a:spcBef>
              <a:spcAft>
                <a:spcPts val="300"/>
              </a:spcAft>
              <a:buSzPct val="70000"/>
              <a:buFont typeface="Arial" pitchFamily="34" charset="0"/>
              <a:buChar char="►"/>
              <a:defRPr sz="1000">
                <a:solidFill>
                  <a:schemeClr val="accent1"/>
                </a:solidFill>
              </a:defRPr>
            </a:lvl5pPr>
            <a:lvl6pPr marL="432000" indent="-144000">
              <a:lnSpc>
                <a:spcPct val="100000"/>
              </a:lnSpc>
              <a:spcBef>
                <a:spcPts val="300"/>
              </a:spcBef>
              <a:spcAft>
                <a:spcPts val="300"/>
              </a:spcAft>
              <a:buClrTx/>
              <a:buSzPct val="70000"/>
              <a:buFont typeface="Arial" pitchFamily="34" charset="0"/>
              <a:buChar char="►"/>
              <a:defRPr sz="1000">
                <a:solidFill>
                  <a:schemeClr val="accent4"/>
                </a:solidFill>
              </a:defRPr>
            </a:lvl6pPr>
          </a:lstStyle>
          <a:p>
            <a:pPr lvl="0"/>
            <a:r>
              <a:rPr lang="en-US" noProof="0" dirty="0"/>
              <a:t>Click to edit the navigation text</a:t>
            </a:r>
          </a:p>
          <a:p>
            <a:pPr lvl="1"/>
            <a:r>
              <a:rPr lang="en-US" noProof="0" dirty="0"/>
              <a:t>active chapter</a:t>
            </a:r>
          </a:p>
          <a:p>
            <a:pPr lvl="2"/>
            <a:r>
              <a:rPr lang="en-US" noProof="0" dirty="0"/>
              <a:t>subchapter</a:t>
            </a:r>
          </a:p>
          <a:p>
            <a:pPr lvl="3"/>
            <a:r>
              <a:rPr lang="en-US" noProof="0" dirty="0"/>
              <a:t>active subchapter</a:t>
            </a:r>
          </a:p>
          <a:p>
            <a:pPr lvl="4"/>
            <a:r>
              <a:rPr lang="en-US" noProof="0" dirty="0"/>
              <a:t>subchapter</a:t>
            </a:r>
          </a:p>
          <a:p>
            <a:pPr lvl="5"/>
            <a:r>
              <a:rPr lang="en-US" noProof="0" dirty="0"/>
              <a:t>active subchapter</a:t>
            </a:r>
            <a:endParaRPr lang="en-US" dirty="0"/>
          </a:p>
        </p:txBody>
      </p:sp>
    </p:spTree>
    <p:custDataLst>
      <p:custData r:id="rId1"/>
    </p:custData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6.xml"/><Relationship Id="rId39" Type="http://schemas.openxmlformats.org/officeDocument/2006/relationships/tags" Target="../tags/tag19.xml"/><Relationship Id="rId3" Type="http://schemas.openxmlformats.org/officeDocument/2006/relationships/slideLayout" Target="../slideLayouts/slideLayout3.xml"/><Relationship Id="rId21" Type="http://schemas.openxmlformats.org/officeDocument/2006/relationships/theme" Target="../theme/theme1.xml"/><Relationship Id="rId34" Type="http://schemas.openxmlformats.org/officeDocument/2006/relationships/tags" Target="../tags/tag14.xml"/><Relationship Id="rId42" Type="http://schemas.openxmlformats.org/officeDocument/2006/relationships/tags" Target="../tags/tag22.xml"/><Relationship Id="rId47" Type="http://schemas.openxmlformats.org/officeDocument/2006/relationships/tags" Target="../tags/tag27.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ags" Target="../tags/tag5.xml"/><Relationship Id="rId33" Type="http://schemas.openxmlformats.org/officeDocument/2006/relationships/tags" Target="../tags/tag13.xml"/><Relationship Id="rId38" Type="http://schemas.openxmlformats.org/officeDocument/2006/relationships/tags" Target="../tags/tag18.xml"/><Relationship Id="rId46" Type="http://schemas.openxmlformats.org/officeDocument/2006/relationships/tags" Target="../tags/tag2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9.xml"/><Relationship Id="rId41" Type="http://schemas.openxmlformats.org/officeDocument/2006/relationships/tags" Target="../tags/tag2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4.xml"/><Relationship Id="rId32" Type="http://schemas.openxmlformats.org/officeDocument/2006/relationships/tags" Target="../tags/tag12.xml"/><Relationship Id="rId37" Type="http://schemas.openxmlformats.org/officeDocument/2006/relationships/tags" Target="../tags/tag17.xml"/><Relationship Id="rId40" Type="http://schemas.openxmlformats.org/officeDocument/2006/relationships/tags" Target="../tags/tag20.xml"/><Relationship Id="rId45" Type="http://schemas.openxmlformats.org/officeDocument/2006/relationships/tags" Target="../tags/tag2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ags" Target="../tags/tag3.xml"/><Relationship Id="rId28" Type="http://schemas.openxmlformats.org/officeDocument/2006/relationships/tags" Target="../tags/tag8.xml"/><Relationship Id="rId36" Type="http://schemas.openxmlformats.org/officeDocument/2006/relationships/tags" Target="../tags/tag16.xml"/><Relationship Id="rId49" Type="http://schemas.openxmlformats.org/officeDocument/2006/relationships/image" Target="../media/image1.w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ags" Target="../tags/tag11.xml"/><Relationship Id="rId44" Type="http://schemas.openxmlformats.org/officeDocument/2006/relationships/tags" Target="../tags/tag2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ags" Target="../tags/tag2.xml"/><Relationship Id="rId27" Type="http://schemas.openxmlformats.org/officeDocument/2006/relationships/tags" Target="../tags/tag7.xml"/><Relationship Id="rId30" Type="http://schemas.openxmlformats.org/officeDocument/2006/relationships/tags" Target="../tags/tag10.xml"/><Relationship Id="rId35" Type="http://schemas.openxmlformats.org/officeDocument/2006/relationships/tags" Target="../tags/tag15.xml"/><Relationship Id="rId43" Type="http://schemas.openxmlformats.org/officeDocument/2006/relationships/tags" Target="../tags/tag23.xml"/><Relationship Id="rId48" Type="http://schemas.openxmlformats.org/officeDocument/2006/relationships/tags" Target="../tags/tag28.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7" name="cdtRectangle 12 Id7"/>
          <p:cNvSpPr>
            <a:spLocks noChangeArrowheads="1"/>
          </p:cNvSpPr>
          <p:nvPr userDrawn="1">
            <p:custDataLst>
              <p:tags r:id="rId22"/>
            </p:custDataLst>
          </p:nvPr>
        </p:nvSpPr>
        <p:spPr bwMode="gray">
          <a:xfrm>
            <a:off x="0" y="0"/>
            <a:ext cx="9144000" cy="1268413"/>
          </a:xfrm>
          <a:prstGeom prst="rect">
            <a:avLst/>
          </a:prstGeom>
          <a:solidFill>
            <a:srgbClr val="AF235F"/>
          </a:solidFill>
          <a:ln w="9525">
            <a:noFill/>
            <a:miter lim="800000"/>
            <a:headEnd/>
            <a:tailEnd/>
          </a:ln>
          <a:effectLst/>
        </p:spPr>
        <p:txBody>
          <a:bodyPr wrap="none" anchor="ctr">
            <a:noAutofit/>
          </a:bodyPr>
          <a:lstStyle/>
          <a:p>
            <a:endParaRPr lang="en-US" dirty="0"/>
          </a:p>
        </p:txBody>
      </p:sp>
      <p:sp>
        <p:nvSpPr>
          <p:cNvPr id="9" name="cdtText Box 133 Id9"/>
          <p:cNvSpPr txBox="1">
            <a:spLocks noChangeArrowheads="1"/>
          </p:cNvSpPr>
          <p:nvPr userDrawn="1">
            <p:custDataLst>
              <p:tags r:id="rId23"/>
            </p:custDataLst>
          </p:nvPr>
        </p:nvSpPr>
        <p:spPr bwMode="auto">
          <a:xfrm>
            <a:off x="0" y="6360591"/>
            <a:ext cx="9144000" cy="431800"/>
          </a:xfrm>
          <a:prstGeom prst="rect">
            <a:avLst/>
          </a:prstGeom>
          <a:noFill/>
          <a:ln w="9525">
            <a:noFill/>
            <a:miter lim="800000"/>
            <a:headEnd/>
            <a:tailEnd/>
          </a:ln>
          <a:effectLst/>
        </p:spPr>
        <p:txBody>
          <a:bodyPr lIns="540000" tIns="144000" rIns="2124000" bIns="0" anchor="ctr"/>
          <a:lstStyle/>
          <a:p>
            <a:r>
              <a:rPr lang="en-US" sz="1000" b="1" dirty="0">
                <a:solidFill>
                  <a:srgbClr val="AF235F"/>
                </a:solidFill>
              </a:rPr>
              <a:t>Restricted © Siemens AG 2013 All rights reserved.</a:t>
            </a:r>
          </a:p>
        </p:txBody>
      </p:sp>
      <p:sp>
        <p:nvSpPr>
          <p:cNvPr id="3079" name="cdtRectangle 116 Id3079"/>
          <p:cNvSpPr>
            <a:spLocks noGrp="1" noChangeArrowheads="1"/>
          </p:cNvSpPr>
          <p:nvPr>
            <p:ph type="body" idx="1"/>
            <p:custDataLst>
              <p:tags r:id="rId24"/>
            </p:custDataLst>
          </p:nvPr>
        </p:nvSpPr>
        <p:spPr bwMode="auto">
          <a:xfrm>
            <a:off x="539751" y="1412875"/>
            <a:ext cx="8208963" cy="4752975"/>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dirty="0" err="1"/>
              <a:t>Textmasterformat</a:t>
            </a:r>
            <a:r>
              <a:rPr lang="en-US" dirty="0"/>
              <a:t> </a:t>
            </a:r>
            <a:r>
              <a:rPr lang="en-US" dirty="0" err="1"/>
              <a:t>bearbeiten</a:t>
            </a:r>
            <a:endParaRPr lang="en-US" dirty="0"/>
          </a:p>
          <a:p>
            <a:pPr lvl="1"/>
            <a:r>
              <a:rPr lang="en-US" dirty="0"/>
              <a:t>Second level</a:t>
            </a:r>
          </a:p>
          <a:p>
            <a:pPr lvl="2"/>
            <a:r>
              <a:rPr lang="en-US" dirty="0"/>
              <a:t>Third level</a:t>
            </a:r>
          </a:p>
          <a:p>
            <a:pPr lvl="3"/>
            <a:r>
              <a:rPr lang="en-US" dirty="0"/>
              <a:t>Fourth level</a:t>
            </a:r>
          </a:p>
          <a:p>
            <a:pPr lvl="4"/>
            <a:r>
              <a:rPr lang="en-US" dirty="0"/>
              <a:t>Fifth level</a:t>
            </a:r>
          </a:p>
        </p:txBody>
      </p:sp>
      <p:pic>
        <p:nvPicPr>
          <p:cNvPr id="11" name="cdtPicture 10 Id11" descr="SIE_Logo_Layer_Petrol_RGB_A3_76mm.wmf"/>
          <p:cNvPicPr>
            <a:picLocks noChangeAspect="1"/>
          </p:cNvPicPr>
          <p:nvPr userDrawn="1">
            <p:custDataLst>
              <p:tags r:id="rId25"/>
            </p:custDataLst>
          </p:nvPr>
        </p:nvPicPr>
        <p:blipFill>
          <a:blip r:embed="rId49"/>
          <a:stretch>
            <a:fillRect/>
          </a:stretch>
        </p:blipFill>
        <p:spPr>
          <a:xfrm>
            <a:off x="7308851" y="0"/>
            <a:ext cx="1439863" cy="806452"/>
          </a:xfrm>
          <a:prstGeom prst="rect">
            <a:avLst/>
          </a:prstGeom>
        </p:spPr>
      </p:pic>
      <p:sp>
        <p:nvSpPr>
          <p:cNvPr id="3078" name="cdtRectangle 115 Id3078"/>
          <p:cNvSpPr>
            <a:spLocks noGrp="1" noChangeArrowheads="1"/>
          </p:cNvSpPr>
          <p:nvPr>
            <p:ph type="title"/>
            <p:custDataLst>
              <p:tags r:id="rId26"/>
            </p:custDataLst>
          </p:nvPr>
        </p:nvSpPr>
        <p:spPr bwMode="auto">
          <a:xfrm>
            <a:off x="0" y="0"/>
            <a:ext cx="8949267" cy="1268413"/>
          </a:xfrm>
          <a:prstGeom prst="rect">
            <a:avLst/>
          </a:prstGeom>
          <a:noFill/>
          <a:ln w="9525">
            <a:noFill/>
            <a:miter lim="800000"/>
            <a:headEnd/>
            <a:tailEnd/>
          </a:ln>
        </p:spPr>
        <p:txBody>
          <a:bodyPr vert="horz" wrap="square" lIns="540000" tIns="396000" rIns="2124000" bIns="234000" numCol="1" anchor="b" anchorCtr="0" compatLnSpc="1">
            <a:prstTxWarp prst="textNoShape">
              <a:avLst/>
            </a:prstTxWarp>
          </a:bodyPr>
          <a:lstStyle/>
          <a:p>
            <a:pPr lvl="0"/>
            <a:r>
              <a:rPr lang="en-US" dirty="0" err="1"/>
              <a:t>Titelmasterformat</a:t>
            </a:r>
            <a:r>
              <a:rPr lang="en-US" dirty="0"/>
              <a:t> </a:t>
            </a:r>
            <a:r>
              <a:rPr lang="en-US" dirty="0" err="1"/>
              <a:t>durch</a:t>
            </a:r>
            <a:r>
              <a:rPr lang="en-US" dirty="0"/>
              <a:t> </a:t>
            </a:r>
            <a:r>
              <a:rPr lang="en-US" dirty="0" err="1"/>
              <a:t>Klicken</a:t>
            </a:r>
            <a:r>
              <a:rPr lang="en-US" dirty="0"/>
              <a:t> </a:t>
            </a:r>
            <a:r>
              <a:rPr lang="en-US" dirty="0" err="1"/>
              <a:t>bearbeiten</a:t>
            </a:r>
            <a:endParaRPr lang="en-US" dirty="0"/>
          </a:p>
        </p:txBody>
      </p:sp>
      <p:sp>
        <p:nvSpPr>
          <p:cNvPr id="31" name="cdtText Box 101 Id31"/>
          <p:cNvSpPr txBox="1">
            <a:spLocks noChangeArrowheads="1"/>
          </p:cNvSpPr>
          <p:nvPr userDrawn="1">
            <p:custDataLst>
              <p:tags r:id="rId27"/>
            </p:custDataLst>
          </p:nvPr>
        </p:nvSpPr>
        <p:spPr bwMode="auto">
          <a:xfrm>
            <a:off x="4572000" y="0"/>
            <a:ext cx="1588" cy="1588"/>
          </a:xfrm>
          <a:prstGeom prst="rect">
            <a:avLst/>
          </a:prstGeom>
          <a:noFill/>
          <a:ln>
            <a:noFill/>
          </a:ln>
          <a:effectLst/>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36000" rIns="0" bIns="0">
            <a:noAutofit/>
          </a:bodyPr>
          <a:lstStyle/>
          <a:p>
            <a:pPr algn="ctr">
              <a:buClrTx/>
              <a:buFontTx/>
              <a:buNone/>
            </a:pPr>
            <a:endParaRPr lang="en-US" sz="1100" b="1" dirty="0">
              <a:solidFill>
                <a:srgbClr val="990000"/>
              </a:solidFill>
            </a:endParaRPr>
          </a:p>
        </p:txBody>
      </p:sp>
      <p:cxnSp>
        <p:nvCxnSpPr>
          <p:cNvPr id="2" name="cdtMasterTags_CL1 Id2"/>
          <p:cNvCxnSpPr/>
          <p:nvPr userDrawn="1">
            <p:custDataLst>
              <p:tags r:id="rId28"/>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3" name="cdtMasterTags_CL2 Id3"/>
          <p:cNvCxnSpPr/>
          <p:nvPr userDrawn="1">
            <p:custDataLst>
              <p:tags r:id="rId29"/>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4" name="cdtMasterTags_CL3 Id4"/>
          <p:cNvCxnSpPr/>
          <p:nvPr userDrawn="1">
            <p:custDataLst>
              <p:tags r:id="rId30"/>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5" name="cdtMasterTags_CL4 Id5"/>
          <p:cNvCxnSpPr/>
          <p:nvPr userDrawn="1">
            <p:custDataLst>
              <p:tags r:id="rId31"/>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6" name="cdtMasterTags_CL5 Id6"/>
          <p:cNvCxnSpPr/>
          <p:nvPr userDrawn="1">
            <p:custDataLst>
              <p:tags r:id="rId32"/>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8" name="cdtMasterTags_CL6 Id8"/>
          <p:cNvCxnSpPr/>
          <p:nvPr userDrawn="1">
            <p:custDataLst>
              <p:tags r:id="rId33"/>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0" name="cdtMasterTags_CL7 Id10"/>
          <p:cNvCxnSpPr/>
          <p:nvPr userDrawn="1">
            <p:custDataLst>
              <p:tags r:id="rId34"/>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5" name="cdtMasterTags_CL8 Id15"/>
          <p:cNvCxnSpPr/>
          <p:nvPr userDrawn="1">
            <p:custDataLst>
              <p:tags r:id="rId35"/>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6" name="cdtMasterTags_CL9 Id16"/>
          <p:cNvCxnSpPr/>
          <p:nvPr userDrawn="1">
            <p:custDataLst>
              <p:tags r:id="rId36"/>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7" name="cdtMasterTags_CL10 Id17"/>
          <p:cNvCxnSpPr/>
          <p:nvPr userDrawn="1">
            <p:custDataLst>
              <p:tags r:id="rId37"/>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8" name="cdtMasterTags_CL11 Id18"/>
          <p:cNvCxnSpPr/>
          <p:nvPr userDrawn="1">
            <p:custDataLst>
              <p:tags r:id="rId38"/>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19" name="cdtMasterTags_CL12 Id19"/>
          <p:cNvCxnSpPr/>
          <p:nvPr userDrawn="1">
            <p:custDataLst>
              <p:tags r:id="rId39"/>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0" name="cdtMasterTags_CL13 Id20"/>
          <p:cNvCxnSpPr/>
          <p:nvPr userDrawn="1">
            <p:custDataLst>
              <p:tags r:id="rId40"/>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1" name="cdtMasterTags_CL14 Id21"/>
          <p:cNvCxnSpPr/>
          <p:nvPr userDrawn="1">
            <p:custDataLst>
              <p:tags r:id="rId41"/>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2" name="cdtMasterTags_CL15 Id22"/>
          <p:cNvCxnSpPr/>
          <p:nvPr userDrawn="1">
            <p:custDataLst>
              <p:tags r:id="rId42"/>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3" name="cdtMasterTags_CL16 Id23"/>
          <p:cNvCxnSpPr/>
          <p:nvPr userDrawn="1">
            <p:custDataLst>
              <p:tags r:id="rId43"/>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4" name="cdtMasterTags_CL17 Id24"/>
          <p:cNvCxnSpPr/>
          <p:nvPr userDrawn="1">
            <p:custDataLst>
              <p:tags r:id="rId44"/>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5" name="cdtMasterTags_CL18 Id25"/>
          <p:cNvCxnSpPr/>
          <p:nvPr userDrawn="1">
            <p:custDataLst>
              <p:tags r:id="rId45"/>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6" name="cdtMasterTags_CL19 Id26"/>
          <p:cNvCxnSpPr/>
          <p:nvPr userDrawn="1">
            <p:custDataLst>
              <p:tags r:id="rId46"/>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7" name="cdtMasterTags_CL20 Id27"/>
          <p:cNvCxnSpPr/>
          <p:nvPr userDrawn="1">
            <p:custDataLst>
              <p:tags r:id="rId47"/>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cxnSp>
        <p:nvCxnSpPr>
          <p:cNvPr id="28" name="cdtMasterTags"/>
          <p:cNvCxnSpPr/>
          <p:nvPr userDrawn="1">
            <p:custDataLst>
              <p:tags r:id="rId48"/>
            </p:custDataLst>
          </p:nvPr>
        </p:nvCxnSpPr>
        <p:spPr bwMode="auto">
          <a:xfrm>
            <a:off x="0" y="0"/>
            <a:ext cx="0" cy="0"/>
          </a:xfrm>
          <a:prstGeom prst="line">
            <a:avLst/>
          </a:prstGeom>
          <a:solidFill>
            <a:schemeClr val="tx2"/>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cxnSp>
    </p:spTree>
  </p:cSld>
  <p:clrMap bg1="lt1" tx1="dk1" bg2="lt2" tx2="dk2" accent1="accent1" accent2="accent2" accent3="accent3" accent4="accent4" accent5="accent5" accent6="accent6" hlink="hlink" folHlink="folHlink"/>
  <p:sldLayoutIdLst>
    <p:sldLayoutId id="2147483671" r:id="rId1"/>
    <p:sldLayoutId id="2147483672" r:id="rId2"/>
    <p:sldLayoutId id="2147483690" r:id="rId3"/>
    <p:sldLayoutId id="2147483674" r:id="rId4"/>
    <p:sldLayoutId id="2147483676" r:id="rId5"/>
    <p:sldLayoutId id="2147483677" r:id="rId6"/>
    <p:sldLayoutId id="2147483678" r:id="rId7"/>
    <p:sldLayoutId id="2147483679" r:id="rId8"/>
    <p:sldLayoutId id="2147483693" r:id="rId9"/>
    <p:sldLayoutId id="2147483670" r:id="rId10"/>
    <p:sldLayoutId id="2147483692" r:id="rId11"/>
    <p:sldLayoutId id="2147483694" r:id="rId12"/>
    <p:sldLayoutId id="2147483683" r:id="rId13"/>
    <p:sldLayoutId id="2147483681" r:id="rId14"/>
    <p:sldLayoutId id="2147483695" r:id="rId15"/>
    <p:sldLayoutId id="2147483691" r:id="rId16"/>
    <p:sldLayoutId id="2147483684" r:id="rId17"/>
    <p:sldLayoutId id="2147483685" r:id="rId18"/>
    <p:sldLayoutId id="2147483686" r:id="rId19"/>
    <p:sldLayoutId id="2147483688" r:id="rId20"/>
  </p:sldLayoutIdLst>
  <p:hf sldNum="0" hdr="0" ftr="0" dt="0"/>
  <p:txStyles>
    <p:titleStyle>
      <a:lvl1pPr algn="l" rtl="0" fontAlgn="base">
        <a:spcBef>
          <a:spcPct val="0"/>
        </a:spcBef>
        <a:spcAft>
          <a:spcPct val="0"/>
        </a:spcAft>
        <a:defRPr sz="2000" b="1">
          <a:solidFill>
            <a:schemeClr val="bg1"/>
          </a:solidFill>
          <a:latin typeface="Arial" pitchFamily="34" charset="0"/>
          <a:ea typeface="+mj-ea"/>
          <a:cs typeface="Arial" pitchFamily="34" charset="0"/>
        </a:defRPr>
      </a:lvl1pPr>
      <a:lvl2pPr algn="l" rtl="0" fontAlgn="base">
        <a:spcBef>
          <a:spcPct val="0"/>
        </a:spcBef>
        <a:spcAft>
          <a:spcPct val="0"/>
        </a:spcAft>
        <a:defRPr sz="2000" b="1">
          <a:solidFill>
            <a:schemeClr val="tx1"/>
          </a:solidFill>
          <a:latin typeface="Arial" charset="0"/>
          <a:ea typeface="ＭＳ Ｐゴシック" charset="-128"/>
        </a:defRPr>
      </a:lvl2pPr>
      <a:lvl3pPr algn="l" rtl="0" fontAlgn="base">
        <a:spcBef>
          <a:spcPct val="0"/>
        </a:spcBef>
        <a:spcAft>
          <a:spcPct val="0"/>
        </a:spcAft>
        <a:defRPr sz="2000" b="1">
          <a:solidFill>
            <a:schemeClr val="tx1"/>
          </a:solidFill>
          <a:latin typeface="Arial" charset="0"/>
          <a:ea typeface="ＭＳ Ｐゴシック" charset="-128"/>
        </a:defRPr>
      </a:lvl3pPr>
      <a:lvl4pPr algn="l" rtl="0" fontAlgn="base">
        <a:spcBef>
          <a:spcPct val="0"/>
        </a:spcBef>
        <a:spcAft>
          <a:spcPct val="0"/>
        </a:spcAft>
        <a:defRPr sz="2000" b="1">
          <a:solidFill>
            <a:schemeClr val="tx1"/>
          </a:solidFill>
          <a:latin typeface="Arial" charset="0"/>
          <a:ea typeface="ＭＳ Ｐゴシック" charset="-128"/>
        </a:defRPr>
      </a:lvl4pPr>
      <a:lvl5pPr algn="l" rtl="0" fontAlgn="base">
        <a:spcBef>
          <a:spcPct val="0"/>
        </a:spcBef>
        <a:spcAft>
          <a:spcPct val="0"/>
        </a:spcAft>
        <a:defRPr sz="2000" b="1">
          <a:solidFill>
            <a:schemeClr val="tx1"/>
          </a:solidFill>
          <a:latin typeface="Arial" charset="0"/>
          <a:ea typeface="ＭＳ Ｐゴシック" charset="-128"/>
        </a:defRPr>
      </a:lvl5pPr>
      <a:lvl6pPr marL="457200" algn="l" rtl="0" eaLnBrk="1" fontAlgn="base" hangingPunct="1">
        <a:spcBef>
          <a:spcPct val="0"/>
        </a:spcBef>
        <a:spcAft>
          <a:spcPct val="0"/>
        </a:spcAft>
        <a:defRPr sz="2000" b="1">
          <a:solidFill>
            <a:schemeClr val="tx1"/>
          </a:solidFill>
          <a:latin typeface="Arial" charset="0"/>
          <a:ea typeface="ヒラギノ角ゴ Pro W3" charset="0"/>
        </a:defRPr>
      </a:lvl6pPr>
      <a:lvl7pPr marL="914400" algn="l" rtl="0" eaLnBrk="1" fontAlgn="base" hangingPunct="1">
        <a:spcBef>
          <a:spcPct val="0"/>
        </a:spcBef>
        <a:spcAft>
          <a:spcPct val="0"/>
        </a:spcAft>
        <a:defRPr sz="2000" b="1">
          <a:solidFill>
            <a:schemeClr val="tx1"/>
          </a:solidFill>
          <a:latin typeface="Arial" charset="0"/>
          <a:ea typeface="ヒラギノ角ゴ Pro W3" charset="0"/>
        </a:defRPr>
      </a:lvl7pPr>
      <a:lvl8pPr marL="1371600" algn="l" rtl="0" eaLnBrk="1" fontAlgn="base" hangingPunct="1">
        <a:spcBef>
          <a:spcPct val="0"/>
        </a:spcBef>
        <a:spcAft>
          <a:spcPct val="0"/>
        </a:spcAft>
        <a:defRPr sz="2000" b="1">
          <a:solidFill>
            <a:schemeClr val="tx1"/>
          </a:solidFill>
          <a:latin typeface="Arial" charset="0"/>
          <a:ea typeface="ヒラギノ角ゴ Pro W3" charset="0"/>
        </a:defRPr>
      </a:lvl8pPr>
      <a:lvl9pPr marL="1828800" algn="l" rtl="0" eaLnBrk="1" fontAlgn="base" hangingPunct="1">
        <a:spcBef>
          <a:spcPct val="0"/>
        </a:spcBef>
        <a:spcAft>
          <a:spcPct val="0"/>
        </a:spcAft>
        <a:defRPr sz="2000" b="1">
          <a:solidFill>
            <a:schemeClr val="tx1"/>
          </a:solidFill>
          <a:latin typeface="Arial" charset="0"/>
          <a:ea typeface="ヒラギノ角ゴ Pro W3" charset="0"/>
        </a:defRPr>
      </a:lvl9pPr>
    </p:titleStyle>
    <p:bodyStyle>
      <a:lvl1pPr marL="0" indent="0" algn="l" rtl="0" fontAlgn="base">
        <a:lnSpc>
          <a:spcPct val="110000"/>
        </a:lnSpc>
        <a:spcBef>
          <a:spcPct val="0"/>
        </a:spcBef>
        <a:spcAft>
          <a:spcPct val="0"/>
        </a:spcAft>
        <a:buClr>
          <a:schemeClr val="accent1"/>
        </a:buClr>
        <a:buFont typeface="Arial" pitchFamily="34" charset="0"/>
        <a:buNone/>
        <a:tabLst/>
        <a:defRPr>
          <a:solidFill>
            <a:schemeClr val="dk1"/>
          </a:solidFill>
          <a:latin typeface="Arial" pitchFamily="34" charset="0"/>
          <a:ea typeface="+mn-ea"/>
          <a:cs typeface="Arial" pitchFamily="34" charset="0"/>
        </a:defRPr>
      </a:lvl1pPr>
      <a:lvl2pPr marL="179388" indent="-177800" algn="l" rtl="0" fontAlgn="base">
        <a:lnSpc>
          <a:spcPct val="110000"/>
        </a:lnSpc>
        <a:spcBef>
          <a:spcPct val="0"/>
        </a:spcBef>
        <a:spcAft>
          <a:spcPct val="0"/>
        </a:spcAft>
        <a:buClr>
          <a:schemeClr val="accent1"/>
        </a:buClr>
        <a:buChar char="•"/>
        <a:tabLst/>
        <a:defRPr>
          <a:solidFill>
            <a:schemeClr val="dk1"/>
          </a:solidFill>
          <a:latin typeface="Arial" pitchFamily="34" charset="0"/>
          <a:ea typeface="+mn-ea"/>
          <a:cs typeface="Arial" pitchFamily="34" charset="0"/>
        </a:defRPr>
      </a:lvl2pPr>
      <a:lvl3pPr marL="358775" indent="-177800" algn="l" rtl="0" fontAlgn="base">
        <a:lnSpc>
          <a:spcPct val="110000"/>
        </a:lnSpc>
        <a:spcBef>
          <a:spcPct val="0"/>
        </a:spcBef>
        <a:spcAft>
          <a:spcPct val="0"/>
        </a:spcAft>
        <a:buClr>
          <a:schemeClr val="accent1"/>
        </a:buClr>
        <a:buChar char="•"/>
        <a:tabLst/>
        <a:defRPr>
          <a:solidFill>
            <a:schemeClr val="dk1"/>
          </a:solidFill>
          <a:latin typeface="Arial" pitchFamily="34" charset="0"/>
          <a:ea typeface="+mn-ea"/>
          <a:cs typeface="Arial" pitchFamily="34" charset="0"/>
        </a:defRPr>
      </a:lvl3pPr>
      <a:lvl4pPr marL="538163" indent="-177800" algn="l" rtl="0" fontAlgn="base">
        <a:lnSpc>
          <a:spcPct val="110000"/>
        </a:lnSpc>
        <a:spcBef>
          <a:spcPct val="0"/>
        </a:spcBef>
        <a:spcAft>
          <a:spcPct val="0"/>
        </a:spcAft>
        <a:buClr>
          <a:schemeClr val="accent1"/>
        </a:buClr>
        <a:buChar char="•"/>
        <a:tabLst/>
        <a:defRPr>
          <a:solidFill>
            <a:schemeClr val="dk1"/>
          </a:solidFill>
          <a:latin typeface="Arial" pitchFamily="34" charset="0"/>
          <a:ea typeface="+mn-ea"/>
          <a:cs typeface="Arial" pitchFamily="34" charset="0"/>
        </a:defRPr>
      </a:lvl4pPr>
      <a:lvl5pPr marL="717550" indent="-177800" algn="l" rtl="0" fontAlgn="base">
        <a:lnSpc>
          <a:spcPct val="110000"/>
        </a:lnSpc>
        <a:spcBef>
          <a:spcPct val="0"/>
        </a:spcBef>
        <a:spcAft>
          <a:spcPct val="0"/>
        </a:spcAft>
        <a:buClr>
          <a:schemeClr val="accent1"/>
        </a:buClr>
        <a:buChar char="•"/>
        <a:tabLst/>
        <a:defRPr>
          <a:solidFill>
            <a:schemeClr val="dk1"/>
          </a:solidFill>
          <a:latin typeface="Arial" pitchFamily="34" charset="0"/>
          <a:ea typeface="+mn-ea"/>
          <a:cs typeface="Arial" pitchFamily="34" charset="0"/>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12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0.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0.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10.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10.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tags" Target="../tags/tag1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2.xml"/><Relationship Id="rId1" Type="http://schemas.openxmlformats.org/officeDocument/2006/relationships/slideLayout" Target="../slideLayouts/slideLayout10.xml"/><Relationship Id="rId4" Type="http://schemas.openxmlformats.org/officeDocument/2006/relationships/image" Target="../media/image32.jpg"/></Relationships>
</file>

<file path=ppt/slides/_rels/slide23.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3.xml"/><Relationship Id="rId1" Type="http://schemas.openxmlformats.org/officeDocument/2006/relationships/slideLayout" Target="../slideLayouts/slideLayout10.xml"/><Relationship Id="rId4" Type="http://schemas.openxmlformats.org/officeDocument/2006/relationships/image" Target="../media/image31.jpg"/></Relationships>
</file>

<file path=ppt/slides/_rels/slide24.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5.xml"/><Relationship Id="rId1" Type="http://schemas.openxmlformats.org/officeDocument/2006/relationships/slideLayout" Target="../slideLayouts/slideLayout10.xml"/><Relationship Id="rId4" Type="http://schemas.openxmlformats.org/officeDocument/2006/relationships/image" Target="../media/image32.jpg"/></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1.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cdtRectangle 12 Id20492"/>
          <p:cNvSpPr>
            <a:spLocks noGrp="1" noChangeArrowheads="1"/>
          </p:cNvSpPr>
          <p:nvPr>
            <p:ph type="ctrTitle"/>
          </p:nvPr>
        </p:nvSpPr>
        <p:spPr>
          <a:xfrm>
            <a:off x="250825" y="4149090"/>
            <a:ext cx="8893175" cy="1485567"/>
          </a:xfrm>
          <a:solidFill>
            <a:srgbClr val="AF235F"/>
          </a:solidFill>
        </p:spPr>
        <p:txBody>
          <a:bodyPr/>
          <a:lstStyle/>
          <a:p>
            <a:br>
              <a:rPr lang="en-GB" dirty="0">
                <a:solidFill>
                  <a:schemeClr val="bg2"/>
                </a:solidFill>
              </a:rPr>
            </a:br>
            <a:r>
              <a:rPr lang="en-GB" dirty="0"/>
              <a:t>Clean, Green Trains</a:t>
            </a:r>
            <a:endParaRPr lang="en-US" dirty="0"/>
          </a:p>
        </p:txBody>
      </p:sp>
      <p:sp>
        <p:nvSpPr>
          <p:cNvPr id="20493" name="cdtRectangle 13 Id20493"/>
          <p:cNvSpPr>
            <a:spLocks noGrp="1" noChangeArrowheads="1"/>
          </p:cNvSpPr>
          <p:nvPr>
            <p:ph type="subTitle" idx="1"/>
          </p:nvPr>
        </p:nvSpPr>
        <p:spPr>
          <a:xfrm>
            <a:off x="250825" y="3756008"/>
            <a:ext cx="8893175" cy="393082"/>
          </a:xfrm>
        </p:spPr>
        <p:txBody>
          <a:bodyPr/>
          <a:lstStyle/>
          <a:p>
            <a:r>
              <a:rPr lang="en-US" dirty="0"/>
              <a:t>Siemens Education</a:t>
            </a:r>
          </a:p>
        </p:txBody>
      </p:sp>
    </p:spTree>
    <p:custDataLst>
      <p:tags r:id="rId1"/>
    </p:custDataLst>
    <p:extLst>
      <p:ext uri="{BB962C8B-B14F-4D97-AF65-F5344CB8AC3E}">
        <p14:creationId xmlns:p14="http://schemas.microsoft.com/office/powerpoint/2010/main" val="1987836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Clean, Green Trains</a:t>
            </a:r>
          </a:p>
        </p:txBody>
      </p:sp>
      <p:sp>
        <p:nvSpPr>
          <p:cNvPr id="3" name="Content Placeholder 2"/>
          <p:cNvSpPr>
            <a:spLocks noGrp="1"/>
          </p:cNvSpPr>
          <p:nvPr>
            <p:ph idx="1"/>
          </p:nvPr>
        </p:nvSpPr>
        <p:spPr/>
        <p:txBody>
          <a:bodyPr/>
          <a:lstStyle/>
          <a:p>
            <a:pPr>
              <a:lnSpc>
                <a:spcPct val="200000"/>
              </a:lnSpc>
            </a:pPr>
            <a:r>
              <a:rPr lang="en-GB" b="1" dirty="0"/>
              <a:t>Overall learning objectives:</a:t>
            </a:r>
          </a:p>
          <a:p>
            <a:pPr marL="285750" lvl="0" indent="-285750">
              <a:buClrTx/>
              <a:buFont typeface="Wingdings" panose="05000000000000000000" pitchFamily="2" charset="2"/>
              <a:buChar char="§"/>
            </a:pPr>
            <a:r>
              <a:rPr lang="en-GB" dirty="0"/>
              <a:t>To learn how scientific and technological developments have been used to improve the quality of life</a:t>
            </a:r>
          </a:p>
          <a:p>
            <a:pPr lvl="0">
              <a:buClrTx/>
            </a:pPr>
            <a:endParaRPr lang="en-GB" dirty="0"/>
          </a:p>
          <a:p>
            <a:pPr marL="285750" lvl="0" indent="-285750">
              <a:buClrTx/>
              <a:buFont typeface="Wingdings" panose="05000000000000000000" pitchFamily="2" charset="2"/>
              <a:buChar char="§"/>
            </a:pPr>
            <a:r>
              <a:rPr lang="en-GB" dirty="0"/>
              <a:t>To identify the advantages and disadvantages of different technologies</a:t>
            </a:r>
          </a:p>
          <a:p>
            <a:pPr lvl="0">
              <a:buClrTx/>
            </a:pPr>
            <a:endParaRPr lang="en-GB" dirty="0"/>
          </a:p>
          <a:p>
            <a:pPr marL="285750" lvl="0" indent="-285750">
              <a:buClrTx/>
              <a:buFont typeface="Wingdings" panose="05000000000000000000" pitchFamily="2" charset="2"/>
              <a:buChar char="§"/>
            </a:pPr>
            <a:r>
              <a:rPr lang="en-GB" dirty="0"/>
              <a:t>To understand how electrical systems can be used to reduce pollution in areas of high population density</a:t>
            </a:r>
          </a:p>
          <a:p>
            <a:pPr lvl="0">
              <a:buClrTx/>
            </a:pPr>
            <a:endParaRPr lang="en-GB" dirty="0"/>
          </a:p>
          <a:p>
            <a:pPr marL="285750" lvl="0" indent="-285750">
              <a:buClrTx/>
              <a:buFont typeface="Wingdings" panose="05000000000000000000" pitchFamily="2" charset="2"/>
              <a:buChar char="§"/>
            </a:pPr>
            <a:r>
              <a:rPr lang="en-GB" dirty="0"/>
              <a:t>To understand how rail systems are designed and managed to provide a service whilst maximising the use of resources</a:t>
            </a:r>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p:txBody>
      </p:sp>
    </p:spTree>
    <p:extLst>
      <p:ext uri="{BB962C8B-B14F-4D97-AF65-F5344CB8AC3E}">
        <p14:creationId xmlns:p14="http://schemas.microsoft.com/office/powerpoint/2010/main" val="3140089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Clean, Green Trains</a:t>
            </a:r>
          </a:p>
        </p:txBody>
      </p:sp>
      <p:sp>
        <p:nvSpPr>
          <p:cNvPr id="3" name="Content Placeholder 2"/>
          <p:cNvSpPr>
            <a:spLocks noGrp="1"/>
          </p:cNvSpPr>
          <p:nvPr>
            <p:ph idx="1"/>
          </p:nvPr>
        </p:nvSpPr>
        <p:spPr/>
        <p:txBody>
          <a:bodyPr/>
          <a:lstStyle/>
          <a:p>
            <a:pPr>
              <a:lnSpc>
                <a:spcPct val="200000"/>
              </a:lnSpc>
            </a:pPr>
            <a:r>
              <a:rPr lang="en-GB" b="1" dirty="0"/>
              <a:t>Overall learning outcomes:</a:t>
            </a:r>
          </a:p>
          <a:p>
            <a:pPr marL="285750" lvl="0" indent="-285750">
              <a:buClrTx/>
              <a:buFont typeface="Wingdings" panose="05000000000000000000" pitchFamily="2" charset="2"/>
              <a:buChar char="§"/>
            </a:pPr>
            <a:r>
              <a:rPr lang="en-GB" dirty="0"/>
              <a:t>To explain how electric traction offered an attractive option in terms of travel</a:t>
            </a:r>
          </a:p>
          <a:p>
            <a:pPr lvl="0">
              <a:buClrTx/>
            </a:pPr>
            <a:endParaRPr lang="en-GB" dirty="0"/>
          </a:p>
          <a:p>
            <a:pPr marL="285750" lvl="0" indent="-285750">
              <a:buClrTx/>
              <a:buFont typeface="Wingdings" panose="05000000000000000000" pitchFamily="2" charset="2"/>
              <a:buChar char="§"/>
            </a:pPr>
            <a:r>
              <a:rPr lang="en-GB" dirty="0"/>
              <a:t>To explain the use of electric motors in a range of contexts</a:t>
            </a:r>
          </a:p>
          <a:p>
            <a:pPr lvl="0">
              <a:buClrTx/>
            </a:pPr>
            <a:endParaRPr lang="en-GB" dirty="0"/>
          </a:p>
          <a:p>
            <a:pPr marL="285750" lvl="0" indent="-285750">
              <a:buClrTx/>
              <a:buFont typeface="Wingdings" panose="05000000000000000000" pitchFamily="2" charset="2"/>
              <a:buChar char="§"/>
            </a:pPr>
            <a:r>
              <a:rPr lang="en-GB" dirty="0"/>
              <a:t>To evaluate alternative solutions to the provision of an effective service</a:t>
            </a:r>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p:txBody>
      </p:sp>
    </p:spTree>
    <p:extLst>
      <p:ext uri="{BB962C8B-B14F-4D97-AF65-F5344CB8AC3E}">
        <p14:creationId xmlns:p14="http://schemas.microsoft.com/office/powerpoint/2010/main" val="41254315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cdtRectangle 12 Id20492"/>
          <p:cNvSpPr>
            <a:spLocks noGrp="1" noChangeArrowheads="1"/>
          </p:cNvSpPr>
          <p:nvPr>
            <p:ph type="ctrTitle"/>
          </p:nvPr>
        </p:nvSpPr>
        <p:spPr>
          <a:xfrm>
            <a:off x="250825" y="4149090"/>
            <a:ext cx="8893175" cy="2101120"/>
          </a:xfrm>
          <a:solidFill>
            <a:srgbClr val="AF235F"/>
          </a:solidFill>
        </p:spPr>
        <p:txBody>
          <a:bodyPr/>
          <a:lstStyle/>
          <a:p>
            <a:br>
              <a:rPr lang="en-GB" dirty="0">
                <a:solidFill>
                  <a:schemeClr val="bg2"/>
                </a:solidFill>
              </a:rPr>
            </a:br>
            <a:r>
              <a:rPr lang="en-GB" dirty="0"/>
              <a:t>Clean, Green Trains: the power of steam</a:t>
            </a:r>
            <a:endParaRPr lang="en-US" dirty="0"/>
          </a:p>
        </p:txBody>
      </p:sp>
      <p:sp>
        <p:nvSpPr>
          <p:cNvPr id="20493" name="cdtRectangle 13 Id20493"/>
          <p:cNvSpPr>
            <a:spLocks noGrp="1" noChangeArrowheads="1"/>
          </p:cNvSpPr>
          <p:nvPr>
            <p:ph type="subTitle" idx="1"/>
          </p:nvPr>
        </p:nvSpPr>
        <p:spPr>
          <a:xfrm>
            <a:off x="250825" y="3756008"/>
            <a:ext cx="8893175" cy="393082"/>
          </a:xfrm>
        </p:spPr>
        <p:txBody>
          <a:bodyPr/>
          <a:lstStyle/>
          <a:p>
            <a:r>
              <a:rPr lang="en-US" dirty="0"/>
              <a:t>Siemens Education</a:t>
            </a:r>
          </a:p>
        </p:txBody>
      </p:sp>
    </p:spTree>
    <p:custDataLst>
      <p:tags r:id="rId1"/>
    </p:custDataLst>
    <p:extLst>
      <p:ext uri="{BB962C8B-B14F-4D97-AF65-F5344CB8AC3E}">
        <p14:creationId xmlns:p14="http://schemas.microsoft.com/office/powerpoint/2010/main" val="3583469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Clean, Green Trains</a:t>
            </a:r>
          </a:p>
        </p:txBody>
      </p:sp>
      <p:sp>
        <p:nvSpPr>
          <p:cNvPr id="3" name="Content Placeholder 2"/>
          <p:cNvSpPr>
            <a:spLocks noGrp="1"/>
          </p:cNvSpPr>
          <p:nvPr>
            <p:ph idx="1"/>
          </p:nvPr>
        </p:nvSpPr>
        <p:spPr/>
        <p:txBody>
          <a:bodyPr/>
          <a:lstStyle/>
          <a:p>
            <a:pPr>
              <a:lnSpc>
                <a:spcPct val="200000"/>
              </a:lnSpc>
            </a:pPr>
            <a:r>
              <a:rPr lang="en-GB" b="1" dirty="0"/>
              <a:t>Overall learning objectives:</a:t>
            </a:r>
          </a:p>
          <a:p>
            <a:pPr marL="285750" lvl="0" indent="-285750">
              <a:buClrTx/>
              <a:buFont typeface="Wingdings" panose="05000000000000000000" pitchFamily="2" charset="2"/>
              <a:buChar char="§"/>
            </a:pPr>
            <a:r>
              <a:rPr lang="en-GB" dirty="0"/>
              <a:t>To use evidence to understand how people travelled in the late 19</a:t>
            </a:r>
            <a:r>
              <a:rPr lang="en-GB" baseline="30000" dirty="0"/>
              <a:t>th</a:t>
            </a:r>
            <a:r>
              <a:rPr lang="en-GB" dirty="0"/>
              <a:t> century</a:t>
            </a:r>
          </a:p>
          <a:p>
            <a:pPr lvl="0">
              <a:buClrTx/>
            </a:pPr>
            <a:endParaRPr lang="en-GB" dirty="0"/>
          </a:p>
          <a:p>
            <a:pPr marL="285750" lvl="0" indent="-285750">
              <a:buClrTx/>
              <a:buFont typeface="Wingdings" panose="05000000000000000000" pitchFamily="2" charset="2"/>
              <a:buChar char="§"/>
            </a:pPr>
            <a:r>
              <a:rPr lang="en-GB" dirty="0"/>
              <a:t>To evaluate the advantages and disadvantages of technology used in transport systems</a:t>
            </a:r>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p:txBody>
      </p:sp>
    </p:spTree>
    <p:extLst>
      <p:ext uri="{BB962C8B-B14F-4D97-AF65-F5344CB8AC3E}">
        <p14:creationId xmlns:p14="http://schemas.microsoft.com/office/powerpoint/2010/main" val="38025247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015" y="1941341"/>
            <a:ext cx="4294829" cy="4167887"/>
          </a:xfrm>
          <a:prstGeom prst="rect">
            <a:avLst/>
          </a:prstGeom>
        </p:spPr>
      </p:pic>
      <p:sp>
        <p:nvSpPr>
          <p:cNvPr id="2" name="Title 1"/>
          <p:cNvSpPr>
            <a:spLocks noGrp="1"/>
          </p:cNvSpPr>
          <p:nvPr>
            <p:ph type="title"/>
          </p:nvPr>
        </p:nvSpPr>
        <p:spPr/>
        <p:txBody>
          <a:bodyPr/>
          <a:lstStyle/>
          <a:p>
            <a:r>
              <a:rPr lang="en-GB" dirty="0"/>
              <a:t>Clean, Green Trains</a:t>
            </a:r>
          </a:p>
        </p:txBody>
      </p:sp>
      <p:sp>
        <p:nvSpPr>
          <p:cNvPr id="7" name="Rectangle 5"/>
          <p:cNvSpPr>
            <a:spLocks noChangeArrowheads="1"/>
          </p:cNvSpPr>
          <p:nvPr/>
        </p:nvSpPr>
        <p:spPr bwMode="auto">
          <a:xfrm flipV="1">
            <a:off x="4211960" y="5161779"/>
            <a:ext cx="4931922" cy="859507"/>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8" name="Rectangle 3"/>
          <p:cNvSpPr txBox="1">
            <a:spLocks noChangeArrowheads="1"/>
          </p:cNvSpPr>
          <p:nvPr/>
        </p:nvSpPr>
        <p:spPr bwMode="auto">
          <a:xfrm>
            <a:off x="4659094" y="5339099"/>
            <a:ext cx="4009888"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a:solidFill>
                  <a:schemeClr val="bg1"/>
                </a:solidFill>
              </a:rPr>
              <a:t>Travelling to Brighton</a:t>
            </a:r>
          </a:p>
        </p:txBody>
      </p:sp>
      <p:sp>
        <p:nvSpPr>
          <p:cNvPr id="4" name="TextBox 3"/>
          <p:cNvSpPr txBox="1"/>
          <p:nvPr/>
        </p:nvSpPr>
        <p:spPr>
          <a:xfrm>
            <a:off x="4659094" y="1463040"/>
            <a:ext cx="4484788" cy="3046988"/>
          </a:xfrm>
          <a:prstGeom prst="rect">
            <a:avLst/>
          </a:prstGeom>
          <a:noFill/>
        </p:spPr>
        <p:txBody>
          <a:bodyPr wrap="square" lIns="0" tIns="0" rIns="0" bIns="0" rtlCol="0">
            <a:spAutoFit/>
          </a:bodyPr>
          <a:lstStyle/>
          <a:p>
            <a:pPr marL="171450" indent="-171450">
              <a:lnSpc>
                <a:spcPct val="110000"/>
              </a:lnSpc>
              <a:spcBef>
                <a:spcPts val="0"/>
              </a:spcBef>
              <a:buFont typeface="Arial" panose="020B0604020202020204" pitchFamily="34" charset="0"/>
              <a:buChar char="•"/>
            </a:pPr>
            <a:r>
              <a:rPr lang="en-GB" dirty="0">
                <a:solidFill>
                  <a:schemeClr val="tx1"/>
                </a:solidFill>
              </a:rPr>
              <a:t>In the 1880s railways were still new</a:t>
            </a:r>
          </a:p>
          <a:p>
            <a:pPr marL="171450" indent="-171450">
              <a:lnSpc>
                <a:spcPct val="110000"/>
              </a:lnSpc>
              <a:spcBef>
                <a:spcPts val="0"/>
              </a:spcBef>
              <a:buFont typeface="Arial" panose="020B0604020202020204" pitchFamily="34" charset="0"/>
              <a:buChar char="•"/>
            </a:pPr>
            <a:endParaRPr lang="en-GB" dirty="0">
              <a:solidFill>
                <a:schemeClr val="tx1"/>
              </a:solidFill>
            </a:endParaRPr>
          </a:p>
          <a:p>
            <a:pPr marL="171450" indent="-171450">
              <a:lnSpc>
                <a:spcPct val="110000"/>
              </a:lnSpc>
              <a:spcBef>
                <a:spcPts val="0"/>
              </a:spcBef>
              <a:buFont typeface="Arial" panose="020B0604020202020204" pitchFamily="34" charset="0"/>
              <a:buChar char="•"/>
            </a:pPr>
            <a:r>
              <a:rPr lang="en-GB" dirty="0">
                <a:solidFill>
                  <a:schemeClr val="tx1"/>
                </a:solidFill>
              </a:rPr>
              <a:t>Railways were exciting</a:t>
            </a:r>
          </a:p>
          <a:p>
            <a:pPr marL="171450" indent="-171450">
              <a:lnSpc>
                <a:spcPct val="110000"/>
              </a:lnSpc>
              <a:spcBef>
                <a:spcPts val="0"/>
              </a:spcBef>
              <a:buFont typeface="Arial" panose="020B0604020202020204" pitchFamily="34" charset="0"/>
              <a:buChar char="•"/>
            </a:pPr>
            <a:endParaRPr lang="en-GB" dirty="0">
              <a:solidFill>
                <a:schemeClr val="tx1"/>
              </a:solidFill>
            </a:endParaRPr>
          </a:p>
          <a:p>
            <a:pPr marL="171450" indent="-171450">
              <a:lnSpc>
                <a:spcPct val="110000"/>
              </a:lnSpc>
              <a:spcBef>
                <a:spcPts val="0"/>
              </a:spcBef>
              <a:buFont typeface="Arial" panose="020B0604020202020204" pitchFamily="34" charset="0"/>
              <a:buChar char="•"/>
            </a:pPr>
            <a:r>
              <a:rPr lang="en-GB" dirty="0">
                <a:solidFill>
                  <a:schemeClr val="tx1"/>
                </a:solidFill>
              </a:rPr>
              <a:t>Railway travel wasn’t always a happy experience</a:t>
            </a:r>
          </a:p>
          <a:p>
            <a:pPr marL="171450" indent="-171450">
              <a:lnSpc>
                <a:spcPct val="110000"/>
              </a:lnSpc>
              <a:spcBef>
                <a:spcPts val="0"/>
              </a:spcBef>
              <a:buFont typeface="Arial" panose="020B0604020202020204" pitchFamily="34" charset="0"/>
              <a:buChar char="•"/>
            </a:pPr>
            <a:endParaRPr lang="en-GB" dirty="0">
              <a:solidFill>
                <a:schemeClr val="tx1"/>
              </a:solidFill>
            </a:endParaRPr>
          </a:p>
          <a:p>
            <a:pPr marL="171450" indent="-171450">
              <a:lnSpc>
                <a:spcPct val="110000"/>
              </a:lnSpc>
              <a:spcBef>
                <a:spcPts val="0"/>
              </a:spcBef>
              <a:buFont typeface="Arial" panose="020B0604020202020204" pitchFamily="34" charset="0"/>
              <a:buChar char="•"/>
            </a:pPr>
            <a:r>
              <a:rPr lang="en-GB" dirty="0">
                <a:solidFill>
                  <a:schemeClr val="tx1"/>
                </a:solidFill>
              </a:rPr>
              <a:t>Steam wasn’t the only way of powering trains through</a:t>
            </a:r>
          </a:p>
          <a:p>
            <a:pPr>
              <a:lnSpc>
                <a:spcPct val="110000"/>
              </a:lnSpc>
              <a:spcBef>
                <a:spcPts val="0"/>
              </a:spcBef>
            </a:pPr>
            <a:endParaRPr lang="en-GB" dirty="0">
              <a:solidFill>
                <a:schemeClr val="tx1"/>
              </a:solidFill>
            </a:endParaRPr>
          </a:p>
        </p:txBody>
      </p:sp>
    </p:spTree>
    <p:extLst>
      <p:ext uri="{BB962C8B-B14F-4D97-AF65-F5344CB8AC3E}">
        <p14:creationId xmlns:p14="http://schemas.microsoft.com/office/powerpoint/2010/main" val="30692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826" y="2485804"/>
            <a:ext cx="4081491" cy="4070065"/>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07911" y="2458056"/>
            <a:ext cx="4294829" cy="4097814"/>
          </a:xfrm>
          <a:prstGeom prst="rect">
            <a:avLst/>
          </a:prstGeom>
        </p:spPr>
      </p:pic>
      <p:sp>
        <p:nvSpPr>
          <p:cNvPr id="2" name="Title 1"/>
          <p:cNvSpPr>
            <a:spLocks noGrp="1"/>
          </p:cNvSpPr>
          <p:nvPr>
            <p:ph type="title"/>
          </p:nvPr>
        </p:nvSpPr>
        <p:spPr/>
        <p:txBody>
          <a:bodyPr/>
          <a:lstStyle/>
          <a:p>
            <a:r>
              <a:rPr lang="en-GB" dirty="0"/>
              <a:t>Clean, Green Trains</a:t>
            </a:r>
          </a:p>
        </p:txBody>
      </p:sp>
      <p:sp>
        <p:nvSpPr>
          <p:cNvPr id="7" name="Rectangle 5"/>
          <p:cNvSpPr>
            <a:spLocks noChangeArrowheads="1"/>
          </p:cNvSpPr>
          <p:nvPr/>
        </p:nvSpPr>
        <p:spPr bwMode="auto">
          <a:xfrm flipV="1">
            <a:off x="4211960" y="5696363"/>
            <a:ext cx="4931922" cy="859507"/>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8" name="Rectangle 3"/>
          <p:cNvSpPr txBox="1">
            <a:spLocks noChangeArrowheads="1"/>
          </p:cNvSpPr>
          <p:nvPr/>
        </p:nvSpPr>
        <p:spPr bwMode="auto">
          <a:xfrm>
            <a:off x="4659094" y="5929955"/>
            <a:ext cx="4009888"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a:solidFill>
                  <a:schemeClr val="bg1"/>
                </a:solidFill>
              </a:rPr>
              <a:t>Volks Electric Railway</a:t>
            </a:r>
          </a:p>
        </p:txBody>
      </p:sp>
      <p:sp>
        <p:nvSpPr>
          <p:cNvPr id="5" name="TextBox 4"/>
          <p:cNvSpPr txBox="1"/>
          <p:nvPr/>
        </p:nvSpPr>
        <p:spPr>
          <a:xfrm>
            <a:off x="393881" y="1322360"/>
            <a:ext cx="8102873" cy="1135696"/>
          </a:xfrm>
          <a:prstGeom prst="rect">
            <a:avLst/>
          </a:prstGeom>
          <a:noFill/>
        </p:spPr>
        <p:txBody>
          <a:bodyPr wrap="square" lIns="0" tIns="0" rIns="0" bIns="0" rtlCol="0">
            <a:spAutoFit/>
          </a:bodyPr>
          <a:lstStyle/>
          <a:p>
            <a:pPr marL="171450" indent="-171450">
              <a:spcBef>
                <a:spcPts val="0"/>
              </a:spcBef>
              <a:buFont typeface="Arial" panose="020B0604020202020204" pitchFamily="34" charset="0"/>
              <a:buChar char="•"/>
            </a:pPr>
            <a:r>
              <a:rPr lang="en-GB" dirty="0">
                <a:solidFill>
                  <a:schemeClr val="tx1"/>
                </a:solidFill>
              </a:rPr>
              <a:t>The world’s oldest electric railway</a:t>
            </a:r>
          </a:p>
          <a:p>
            <a:pPr marL="171450" indent="-171450">
              <a:spcBef>
                <a:spcPts val="0"/>
              </a:spcBef>
              <a:buFont typeface="Arial" panose="020B0604020202020204" pitchFamily="34" charset="0"/>
              <a:buChar char="•"/>
            </a:pPr>
            <a:endParaRPr lang="en-GB" dirty="0">
              <a:solidFill>
                <a:schemeClr val="tx1"/>
              </a:solidFill>
            </a:endParaRPr>
          </a:p>
          <a:p>
            <a:pPr marL="171450" indent="-171450">
              <a:spcBef>
                <a:spcPts val="0"/>
              </a:spcBef>
              <a:buFont typeface="Arial" panose="020B0604020202020204" pitchFamily="34" charset="0"/>
              <a:buChar char="•"/>
            </a:pPr>
            <a:r>
              <a:rPr lang="en-GB" dirty="0">
                <a:solidFill>
                  <a:schemeClr val="tx1"/>
                </a:solidFill>
              </a:rPr>
              <a:t>Each coach has an electric motor which powers it along</a:t>
            </a:r>
          </a:p>
          <a:p>
            <a:pPr>
              <a:lnSpc>
                <a:spcPct val="110000"/>
              </a:lnSpc>
              <a:spcBef>
                <a:spcPts val="0"/>
              </a:spcBef>
            </a:pPr>
            <a:endParaRPr lang="en-GB" dirty="0">
              <a:solidFill>
                <a:schemeClr val="tx1"/>
              </a:solidFill>
            </a:endParaRPr>
          </a:p>
        </p:txBody>
      </p:sp>
      <p:sp>
        <p:nvSpPr>
          <p:cNvPr id="4" name="TextBox 3"/>
          <p:cNvSpPr txBox="1"/>
          <p:nvPr/>
        </p:nvSpPr>
        <p:spPr>
          <a:xfrm>
            <a:off x="3219017" y="2147251"/>
            <a:ext cx="2977789" cy="338554"/>
          </a:xfrm>
          <a:prstGeom prst="rect">
            <a:avLst/>
          </a:prstGeom>
          <a:noFill/>
        </p:spPr>
        <p:txBody>
          <a:bodyPr wrap="square" lIns="0" tIns="0" rIns="0" bIns="0" rtlCol="0">
            <a:spAutoFit/>
          </a:bodyPr>
          <a:lstStyle/>
          <a:p>
            <a:pPr>
              <a:lnSpc>
                <a:spcPct val="110000"/>
              </a:lnSpc>
              <a:spcBef>
                <a:spcPts val="0"/>
              </a:spcBef>
            </a:pPr>
            <a:r>
              <a:rPr lang="en-GB" b="1" dirty="0">
                <a:solidFill>
                  <a:schemeClr val="tx1"/>
                </a:solidFill>
              </a:rPr>
              <a:t>Compare the two </a:t>
            </a:r>
            <a:r>
              <a:rPr lang="en-GB" sz="2000" b="1" dirty="0">
                <a:solidFill>
                  <a:schemeClr val="tx1"/>
                </a:solidFill>
              </a:rPr>
              <a:t>trains</a:t>
            </a:r>
          </a:p>
        </p:txBody>
      </p:sp>
      <p:sp>
        <p:nvSpPr>
          <p:cNvPr id="11" name="TextBox 10"/>
          <p:cNvSpPr txBox="1"/>
          <p:nvPr/>
        </p:nvSpPr>
        <p:spPr>
          <a:xfrm>
            <a:off x="363826" y="6212077"/>
            <a:ext cx="3108960" cy="187424"/>
          </a:xfrm>
          <a:prstGeom prst="rect">
            <a:avLst/>
          </a:prstGeom>
          <a:noFill/>
        </p:spPr>
        <p:txBody>
          <a:bodyPr wrap="square" lIns="0" tIns="0" rIns="0" bIns="0" rtlCol="0">
            <a:spAutoFit/>
          </a:bodyPr>
          <a:lstStyle/>
          <a:p>
            <a:pPr>
              <a:lnSpc>
                <a:spcPct val="110000"/>
              </a:lnSpc>
              <a:spcBef>
                <a:spcPts val="0"/>
              </a:spcBef>
            </a:pPr>
            <a:r>
              <a:rPr lang="en-GB" sz="1200" dirty="0">
                <a:solidFill>
                  <a:schemeClr val="bg1"/>
                </a:solidFill>
              </a:rPr>
              <a:t>© Volks Electric Railway Association</a:t>
            </a:r>
          </a:p>
        </p:txBody>
      </p:sp>
    </p:spTree>
    <p:extLst>
      <p:ext uri="{BB962C8B-B14F-4D97-AF65-F5344CB8AC3E}">
        <p14:creationId xmlns:p14="http://schemas.microsoft.com/office/powerpoint/2010/main" val="2888369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3826" y="2363372"/>
            <a:ext cx="5417996" cy="3703484"/>
          </a:xfrm>
          <a:prstGeom prst="rect">
            <a:avLst/>
          </a:prstGeom>
        </p:spPr>
      </p:pic>
      <p:sp>
        <p:nvSpPr>
          <p:cNvPr id="2" name="Title 1"/>
          <p:cNvSpPr>
            <a:spLocks noGrp="1"/>
          </p:cNvSpPr>
          <p:nvPr>
            <p:ph type="title"/>
          </p:nvPr>
        </p:nvSpPr>
        <p:spPr/>
        <p:txBody>
          <a:bodyPr/>
          <a:lstStyle/>
          <a:p>
            <a:r>
              <a:rPr lang="en-GB" dirty="0"/>
              <a:t>Clean, Green Trains</a:t>
            </a:r>
          </a:p>
        </p:txBody>
      </p:sp>
      <p:sp>
        <p:nvSpPr>
          <p:cNvPr id="5" name="Rectangle 4"/>
          <p:cNvSpPr>
            <a:spLocks noChangeArrowheads="1"/>
          </p:cNvSpPr>
          <p:nvPr/>
        </p:nvSpPr>
        <p:spPr bwMode="auto">
          <a:xfrm flipV="1">
            <a:off x="5364088" y="5328694"/>
            <a:ext cx="3792612" cy="720080"/>
          </a:xfrm>
          <a:prstGeom prst="rect">
            <a:avLst/>
          </a:prstGeom>
          <a:solidFill>
            <a:srgbClr val="AF235F">
              <a:alpha val="71000"/>
            </a:srgbClr>
          </a:solidFill>
          <a:ln>
            <a:noFill/>
          </a:ln>
          <a:effectLst/>
        </p:spPr>
        <p:txBody>
          <a:bodyPr wrap="none" anchor="ctr"/>
          <a:lstStyle/>
          <a:p>
            <a:endParaRPr lang="en-US" dirty="0"/>
          </a:p>
        </p:txBody>
      </p:sp>
      <p:sp>
        <p:nvSpPr>
          <p:cNvPr id="6" name="Rectangle 3"/>
          <p:cNvSpPr txBox="1">
            <a:spLocks noChangeArrowheads="1"/>
          </p:cNvSpPr>
          <p:nvPr/>
        </p:nvSpPr>
        <p:spPr bwMode="auto">
          <a:xfrm>
            <a:off x="5652120" y="5543700"/>
            <a:ext cx="3096344" cy="5770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a:solidFill>
                  <a:schemeClr val="bg1"/>
                </a:solidFill>
              </a:rPr>
              <a:t>The ‘Brighton Belle’</a:t>
            </a:r>
          </a:p>
        </p:txBody>
      </p:sp>
      <p:sp>
        <p:nvSpPr>
          <p:cNvPr id="8" name="TextBox 7"/>
          <p:cNvSpPr txBox="1"/>
          <p:nvPr/>
        </p:nvSpPr>
        <p:spPr>
          <a:xfrm>
            <a:off x="4659094" y="1463040"/>
            <a:ext cx="4484788" cy="1218795"/>
          </a:xfrm>
          <a:prstGeom prst="rect">
            <a:avLst/>
          </a:prstGeom>
          <a:noFill/>
        </p:spPr>
        <p:txBody>
          <a:bodyPr wrap="square" lIns="0" tIns="0" rIns="0" bIns="0" rtlCol="0">
            <a:spAutoFit/>
          </a:bodyPr>
          <a:lstStyle/>
          <a:p>
            <a:pPr>
              <a:lnSpc>
                <a:spcPct val="110000"/>
              </a:lnSpc>
              <a:spcBef>
                <a:spcPts val="0"/>
              </a:spcBef>
            </a:pPr>
            <a:r>
              <a:rPr lang="en-GB" b="1" dirty="0">
                <a:solidFill>
                  <a:schemeClr val="tx1"/>
                </a:solidFill>
              </a:rPr>
              <a:t>Forty years later from the 1920s, many of the trains from London to Brighton were electric</a:t>
            </a:r>
          </a:p>
          <a:p>
            <a:pPr>
              <a:lnSpc>
                <a:spcPct val="110000"/>
              </a:lnSpc>
              <a:spcBef>
                <a:spcPts val="0"/>
              </a:spcBef>
            </a:pPr>
            <a:endParaRPr lang="en-GB" dirty="0">
              <a:solidFill>
                <a:schemeClr val="tx1"/>
              </a:solidFill>
            </a:endParaRPr>
          </a:p>
        </p:txBody>
      </p:sp>
      <p:sp>
        <p:nvSpPr>
          <p:cNvPr id="9" name="TextBox 8"/>
          <p:cNvSpPr txBox="1"/>
          <p:nvPr/>
        </p:nvSpPr>
        <p:spPr>
          <a:xfrm>
            <a:off x="420098" y="5832241"/>
            <a:ext cx="3108960" cy="203133"/>
          </a:xfrm>
          <a:prstGeom prst="rect">
            <a:avLst/>
          </a:prstGeom>
          <a:noFill/>
        </p:spPr>
        <p:txBody>
          <a:bodyPr wrap="square" lIns="0" tIns="0" rIns="0" bIns="0" rtlCol="0">
            <a:spAutoFit/>
          </a:bodyPr>
          <a:lstStyle/>
          <a:p>
            <a:pPr>
              <a:lnSpc>
                <a:spcPct val="110000"/>
              </a:lnSpc>
              <a:spcBef>
                <a:spcPts val="0"/>
              </a:spcBef>
            </a:pPr>
            <a:r>
              <a:rPr lang="en-GB" sz="1200" dirty="0">
                <a:solidFill>
                  <a:schemeClr val="bg1"/>
                </a:solidFill>
              </a:rPr>
              <a:t>© Neil Marshall  5BEL Trust</a:t>
            </a:r>
          </a:p>
        </p:txBody>
      </p:sp>
    </p:spTree>
    <p:extLst>
      <p:ext uri="{BB962C8B-B14F-4D97-AF65-F5344CB8AC3E}">
        <p14:creationId xmlns:p14="http://schemas.microsoft.com/office/powerpoint/2010/main" val="4110679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cdtRectangle 12 Id20492"/>
          <p:cNvSpPr>
            <a:spLocks noGrp="1" noChangeArrowheads="1"/>
          </p:cNvSpPr>
          <p:nvPr>
            <p:ph type="ctrTitle"/>
          </p:nvPr>
        </p:nvSpPr>
        <p:spPr>
          <a:xfrm>
            <a:off x="250825" y="4149090"/>
            <a:ext cx="8893175" cy="2101120"/>
          </a:xfrm>
          <a:solidFill>
            <a:srgbClr val="AF235F"/>
          </a:solidFill>
        </p:spPr>
        <p:txBody>
          <a:bodyPr/>
          <a:lstStyle/>
          <a:p>
            <a:br>
              <a:rPr lang="en-GB" dirty="0">
                <a:solidFill>
                  <a:schemeClr val="bg2"/>
                </a:solidFill>
              </a:rPr>
            </a:br>
            <a:r>
              <a:rPr lang="en-GB" dirty="0"/>
              <a:t>Clean, Green Trains: the impact of electric motors</a:t>
            </a:r>
            <a:endParaRPr lang="en-US" dirty="0"/>
          </a:p>
        </p:txBody>
      </p:sp>
      <p:sp>
        <p:nvSpPr>
          <p:cNvPr id="20493" name="cdtRectangle 13 Id20493"/>
          <p:cNvSpPr>
            <a:spLocks noGrp="1" noChangeArrowheads="1"/>
          </p:cNvSpPr>
          <p:nvPr>
            <p:ph type="subTitle" idx="1"/>
          </p:nvPr>
        </p:nvSpPr>
        <p:spPr>
          <a:xfrm>
            <a:off x="250825" y="3756008"/>
            <a:ext cx="8893175" cy="393082"/>
          </a:xfrm>
        </p:spPr>
        <p:txBody>
          <a:bodyPr/>
          <a:lstStyle/>
          <a:p>
            <a:r>
              <a:rPr lang="en-US" dirty="0"/>
              <a:t>Siemens Education</a:t>
            </a:r>
          </a:p>
        </p:txBody>
      </p:sp>
    </p:spTree>
    <p:custDataLst>
      <p:tags r:id="rId1"/>
    </p:custDataLst>
    <p:extLst>
      <p:ext uri="{BB962C8B-B14F-4D97-AF65-F5344CB8AC3E}">
        <p14:creationId xmlns:p14="http://schemas.microsoft.com/office/powerpoint/2010/main" val="1683432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Clean, Green Trains</a:t>
            </a:r>
          </a:p>
        </p:txBody>
      </p:sp>
      <p:sp>
        <p:nvSpPr>
          <p:cNvPr id="3" name="Content Placeholder 2"/>
          <p:cNvSpPr>
            <a:spLocks noGrp="1"/>
          </p:cNvSpPr>
          <p:nvPr>
            <p:ph idx="1"/>
          </p:nvPr>
        </p:nvSpPr>
        <p:spPr/>
        <p:txBody>
          <a:bodyPr/>
          <a:lstStyle/>
          <a:p>
            <a:pPr>
              <a:lnSpc>
                <a:spcPct val="200000"/>
              </a:lnSpc>
            </a:pPr>
            <a:r>
              <a:rPr lang="en-GB" b="1" dirty="0"/>
              <a:t>Overall learning objectives:</a:t>
            </a:r>
          </a:p>
          <a:p>
            <a:pPr marL="285750" lvl="0" indent="-285750">
              <a:buClrTx/>
              <a:buFont typeface="Wingdings" panose="05000000000000000000" pitchFamily="2" charset="2"/>
              <a:buChar char="§"/>
            </a:pPr>
            <a:r>
              <a:rPr lang="en-GB" dirty="0"/>
              <a:t>To understand the range of applications of electric motors</a:t>
            </a:r>
          </a:p>
          <a:p>
            <a:pPr lvl="0">
              <a:buClrTx/>
            </a:pPr>
            <a:endParaRPr lang="en-GB" dirty="0"/>
          </a:p>
          <a:p>
            <a:pPr marL="285750" lvl="0" indent="-285750">
              <a:buClrTx/>
              <a:buFont typeface="Wingdings" panose="05000000000000000000" pitchFamily="2" charset="2"/>
              <a:buChar char="§"/>
            </a:pPr>
            <a:r>
              <a:rPr lang="en-GB" dirty="0"/>
              <a:t>To identify advantages and limitations they offer as a practical solution</a:t>
            </a:r>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p:txBody>
      </p:sp>
    </p:spTree>
    <p:extLst>
      <p:ext uri="{BB962C8B-B14F-4D97-AF65-F5344CB8AC3E}">
        <p14:creationId xmlns:p14="http://schemas.microsoft.com/office/powerpoint/2010/main" val="26437445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66758" y="4268693"/>
            <a:ext cx="2053847" cy="230794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2117" y="3488781"/>
            <a:ext cx="2497015" cy="3087857"/>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66759" y="1406765"/>
            <a:ext cx="2707202" cy="2394351"/>
          </a:xfrm>
          <a:prstGeom prst="rect">
            <a:avLst/>
          </a:prstGeom>
        </p:spPr>
      </p:pic>
      <p:sp>
        <p:nvSpPr>
          <p:cNvPr id="2" name="Title 1"/>
          <p:cNvSpPr>
            <a:spLocks noGrp="1"/>
          </p:cNvSpPr>
          <p:nvPr>
            <p:ph type="title"/>
          </p:nvPr>
        </p:nvSpPr>
        <p:spPr/>
        <p:txBody>
          <a:bodyPr/>
          <a:lstStyle/>
          <a:p>
            <a:r>
              <a:rPr lang="en-GB" dirty="0"/>
              <a:t>Clean, Green Trains</a:t>
            </a:r>
          </a:p>
        </p:txBody>
      </p:sp>
      <p:sp>
        <p:nvSpPr>
          <p:cNvPr id="8" name="Rectangle 5"/>
          <p:cNvSpPr>
            <a:spLocks noChangeArrowheads="1"/>
          </p:cNvSpPr>
          <p:nvPr/>
        </p:nvSpPr>
        <p:spPr bwMode="auto">
          <a:xfrm flipV="1">
            <a:off x="5306339" y="5627640"/>
            <a:ext cx="3851802" cy="648072"/>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9" name="Rectangle 3"/>
          <p:cNvSpPr txBox="1">
            <a:spLocks noChangeArrowheads="1"/>
          </p:cNvSpPr>
          <p:nvPr/>
        </p:nvSpPr>
        <p:spPr bwMode="auto">
          <a:xfrm>
            <a:off x="5773960" y="5769260"/>
            <a:ext cx="3289808"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600" b="1" dirty="0">
                <a:solidFill>
                  <a:schemeClr val="bg1"/>
                </a:solidFill>
              </a:rPr>
              <a:t>What makes these work?</a:t>
            </a:r>
          </a:p>
        </p:txBody>
      </p:sp>
      <p:pic>
        <p:nvPicPr>
          <p:cNvPr id="3" name="Picture 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59" y="1575581"/>
            <a:ext cx="3423318" cy="2180491"/>
          </a:xfrm>
          <a:prstGeom prst="rect">
            <a:avLst/>
          </a:prstGeom>
        </p:spPr>
      </p:pic>
      <p:sp>
        <p:nvSpPr>
          <p:cNvPr id="10" name="Content Placeholder 2"/>
          <p:cNvSpPr>
            <a:spLocks noGrp="1"/>
          </p:cNvSpPr>
          <p:nvPr>
            <p:ph idx="1"/>
          </p:nvPr>
        </p:nvSpPr>
        <p:spPr>
          <a:xfrm>
            <a:off x="5773960" y="1412875"/>
            <a:ext cx="2974754" cy="4752975"/>
          </a:xfrm>
        </p:spPr>
        <p:txBody>
          <a:bodyPr/>
          <a:lstStyle/>
          <a:p>
            <a:pPr marL="285750" lvl="0" indent="-285750">
              <a:buClrTx/>
              <a:buFont typeface="Wingdings" panose="05000000000000000000" pitchFamily="2" charset="2"/>
              <a:buChar char="§"/>
            </a:pPr>
            <a:endParaRPr lang="en-GB" dirty="0"/>
          </a:p>
          <a:p>
            <a:pPr marL="285750" lvl="0" indent="-285750">
              <a:buClrTx/>
              <a:buFont typeface="Wingdings" panose="05000000000000000000" pitchFamily="2" charset="2"/>
              <a:buChar char="§"/>
            </a:pPr>
            <a:r>
              <a:rPr lang="en-GB" dirty="0"/>
              <a:t>What do all the devices have in them to make them move?</a:t>
            </a:r>
          </a:p>
          <a:p>
            <a:pPr marL="285750" lvl="0" indent="-285750">
              <a:buClrTx/>
              <a:buFont typeface="Wingdings" panose="05000000000000000000" pitchFamily="2" charset="2"/>
              <a:buChar char="§"/>
            </a:pPr>
            <a:endParaRPr lang="en-GB" dirty="0"/>
          </a:p>
          <a:p>
            <a:pPr marL="285750" lvl="0" indent="-285750">
              <a:buClrTx/>
              <a:buFont typeface="Wingdings" panose="05000000000000000000" pitchFamily="2" charset="2"/>
              <a:buChar char="§"/>
            </a:pPr>
            <a:r>
              <a:rPr lang="en-GB" dirty="0"/>
              <a:t>What do the devices need to be supplied with to make them move?</a:t>
            </a:r>
          </a:p>
          <a:p>
            <a:pPr marL="285750" lvl="0" indent="-285750">
              <a:buClrTx/>
              <a:buFont typeface="Wingdings" panose="05000000000000000000" pitchFamily="2" charset="2"/>
              <a:buChar char="§"/>
            </a:pPr>
            <a:endParaRPr lang="en-GB" dirty="0"/>
          </a:p>
          <a:p>
            <a:pPr marL="285750" lvl="0" indent="-285750">
              <a:buClrTx/>
              <a:buFont typeface="Wingdings" panose="05000000000000000000" pitchFamily="2" charset="2"/>
              <a:buChar char="§"/>
            </a:pPr>
            <a:r>
              <a:rPr lang="en-GB" dirty="0"/>
              <a:t>What do we get from each of the devices? </a:t>
            </a:r>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p:txBody>
      </p:sp>
    </p:spTree>
    <p:extLst>
      <p:ext uri="{BB962C8B-B14F-4D97-AF65-F5344CB8AC3E}">
        <p14:creationId xmlns:p14="http://schemas.microsoft.com/office/powerpoint/2010/main" val="42440908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08076"/>
            <a:ext cx="9144000" cy="5641848"/>
          </a:xfrm>
          <a:prstGeom prst="rect">
            <a:avLst/>
          </a:prstGeom>
        </p:spPr>
      </p:pic>
      <p:sp>
        <p:nvSpPr>
          <p:cNvPr id="2" name="Title 1"/>
          <p:cNvSpPr>
            <a:spLocks noGrp="1"/>
          </p:cNvSpPr>
          <p:nvPr>
            <p:ph type="title"/>
          </p:nvPr>
        </p:nvSpPr>
        <p:spPr/>
        <p:txBody>
          <a:bodyPr/>
          <a:lstStyle/>
          <a:p>
            <a:r>
              <a:rPr lang="en-GB" dirty="0"/>
              <a:t>Clean silent trains</a:t>
            </a:r>
          </a:p>
        </p:txBody>
      </p:sp>
      <p:sp>
        <p:nvSpPr>
          <p:cNvPr id="5" name="Rectangle 5"/>
          <p:cNvSpPr>
            <a:spLocks noChangeArrowheads="1"/>
          </p:cNvSpPr>
          <p:nvPr/>
        </p:nvSpPr>
        <p:spPr bwMode="auto">
          <a:xfrm flipV="1">
            <a:off x="4283968" y="5161778"/>
            <a:ext cx="4859914" cy="715494"/>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6" name="Rectangle 3"/>
          <p:cNvSpPr txBox="1">
            <a:spLocks noChangeArrowheads="1"/>
          </p:cNvSpPr>
          <p:nvPr/>
        </p:nvSpPr>
        <p:spPr bwMode="auto">
          <a:xfrm>
            <a:off x="4417255" y="5333304"/>
            <a:ext cx="4668689"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1"/>
                </a:solidFill>
              </a:rPr>
              <a:t>Where are electric motors used for in this?</a:t>
            </a:r>
          </a:p>
        </p:txBody>
      </p:sp>
      <p:sp>
        <p:nvSpPr>
          <p:cNvPr id="4" name="TextBox 3"/>
          <p:cNvSpPr txBox="1"/>
          <p:nvPr/>
        </p:nvSpPr>
        <p:spPr>
          <a:xfrm>
            <a:off x="5331655" y="773723"/>
            <a:ext cx="3754289" cy="914096"/>
          </a:xfrm>
          <a:prstGeom prst="rect">
            <a:avLst/>
          </a:prstGeom>
          <a:noFill/>
        </p:spPr>
        <p:txBody>
          <a:bodyPr wrap="square" lIns="0" tIns="0" rIns="0" bIns="0" rtlCol="0">
            <a:spAutoFit/>
          </a:bodyPr>
          <a:lstStyle/>
          <a:p>
            <a:pPr>
              <a:lnSpc>
                <a:spcPct val="110000"/>
              </a:lnSpc>
              <a:spcBef>
                <a:spcPts val="0"/>
              </a:spcBef>
            </a:pPr>
            <a:r>
              <a:rPr lang="en-GB" dirty="0">
                <a:solidFill>
                  <a:schemeClr val="tx1"/>
                </a:solidFill>
              </a:rPr>
              <a:t>The engine on this car isn’t electric but there are many features that are. Can you point them out?</a:t>
            </a:r>
          </a:p>
        </p:txBody>
      </p:sp>
    </p:spTree>
    <p:extLst>
      <p:ext uri="{BB962C8B-B14F-4D97-AF65-F5344CB8AC3E}">
        <p14:creationId xmlns:p14="http://schemas.microsoft.com/office/powerpoint/2010/main" val="29293905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Clean, Green Trains</a:t>
            </a:r>
          </a:p>
        </p:txBody>
      </p:sp>
      <p:sp>
        <p:nvSpPr>
          <p:cNvPr id="6" name="Rectangle 3"/>
          <p:cNvSpPr txBox="1">
            <a:spLocks noChangeArrowheads="1"/>
          </p:cNvSpPr>
          <p:nvPr/>
        </p:nvSpPr>
        <p:spPr bwMode="auto">
          <a:xfrm>
            <a:off x="4417255" y="5333304"/>
            <a:ext cx="4668689"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endParaRPr lang="en-US" sz="1800" b="1" dirty="0">
              <a:solidFill>
                <a:schemeClr val="bg1"/>
              </a:solidFill>
            </a:endParaRPr>
          </a:p>
        </p:txBody>
      </p:sp>
      <p:sp>
        <p:nvSpPr>
          <p:cNvPr id="7" name="TextBox 6"/>
          <p:cNvSpPr txBox="1"/>
          <p:nvPr/>
        </p:nvSpPr>
        <p:spPr>
          <a:xfrm>
            <a:off x="647114" y="1885071"/>
            <a:ext cx="7230794" cy="304699"/>
          </a:xfrm>
          <a:prstGeom prst="rect">
            <a:avLst/>
          </a:prstGeom>
          <a:noFill/>
        </p:spPr>
        <p:txBody>
          <a:bodyPr wrap="square" lIns="0" tIns="0" rIns="0" bIns="0" rtlCol="0">
            <a:spAutoFit/>
          </a:bodyPr>
          <a:lstStyle/>
          <a:p>
            <a:pPr>
              <a:lnSpc>
                <a:spcPct val="110000"/>
              </a:lnSpc>
              <a:spcBef>
                <a:spcPts val="0"/>
              </a:spcBef>
            </a:pPr>
            <a:r>
              <a:rPr lang="en-GB" dirty="0">
                <a:solidFill>
                  <a:schemeClr val="tx1"/>
                </a:solidFill>
              </a:rPr>
              <a:t>Can you think of things at home that have electric motors?</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2242" y="2370764"/>
            <a:ext cx="2630713" cy="175468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73455" y="4139517"/>
            <a:ext cx="2080232" cy="260198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017" y="4402273"/>
            <a:ext cx="3151162" cy="2158546"/>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55197" y="2370764"/>
            <a:ext cx="2811156" cy="1875041"/>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91390" y="3722807"/>
            <a:ext cx="2161767" cy="2838012"/>
          </a:xfrm>
          <a:prstGeom prst="rect">
            <a:avLst/>
          </a:prstGeom>
        </p:spPr>
      </p:pic>
    </p:spTree>
    <p:extLst>
      <p:ext uri="{BB962C8B-B14F-4D97-AF65-F5344CB8AC3E}">
        <p14:creationId xmlns:p14="http://schemas.microsoft.com/office/powerpoint/2010/main" val="397926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Clean, Green Trains</a:t>
            </a:r>
          </a:p>
        </p:txBody>
      </p:sp>
      <p:sp>
        <p:nvSpPr>
          <p:cNvPr id="8" name="Rectangle 5"/>
          <p:cNvSpPr>
            <a:spLocks noChangeArrowheads="1"/>
          </p:cNvSpPr>
          <p:nvPr/>
        </p:nvSpPr>
        <p:spPr bwMode="auto">
          <a:xfrm flipV="1">
            <a:off x="5698746" y="5808600"/>
            <a:ext cx="3459814" cy="641972"/>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9" name="Rectangle 3"/>
          <p:cNvSpPr txBox="1">
            <a:spLocks noChangeArrowheads="1"/>
          </p:cNvSpPr>
          <p:nvPr/>
        </p:nvSpPr>
        <p:spPr bwMode="auto">
          <a:xfrm>
            <a:off x="6084168" y="6021331"/>
            <a:ext cx="3001776"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1"/>
                </a:solidFill>
              </a:rPr>
              <a:t>Volks Electric Railway train</a:t>
            </a:r>
          </a:p>
        </p:txBody>
      </p:sp>
      <p:sp>
        <p:nvSpPr>
          <p:cNvPr id="3" name="TextBox 2"/>
          <p:cNvSpPr txBox="1"/>
          <p:nvPr/>
        </p:nvSpPr>
        <p:spPr>
          <a:xfrm>
            <a:off x="6485206" y="1784217"/>
            <a:ext cx="2614806" cy="609398"/>
          </a:xfrm>
          <a:prstGeom prst="rect">
            <a:avLst/>
          </a:prstGeom>
          <a:noFill/>
        </p:spPr>
        <p:txBody>
          <a:bodyPr wrap="square" lIns="0" tIns="0" rIns="0" bIns="0" rtlCol="0">
            <a:spAutoFit/>
          </a:bodyPr>
          <a:lstStyle/>
          <a:p>
            <a:pPr>
              <a:lnSpc>
                <a:spcPct val="110000"/>
              </a:lnSpc>
              <a:spcBef>
                <a:spcPts val="0"/>
              </a:spcBef>
            </a:pPr>
            <a:r>
              <a:rPr lang="en-GB" dirty="0">
                <a:solidFill>
                  <a:schemeClr val="tx1"/>
                </a:solidFill>
              </a:rPr>
              <a:t>Each of these had a motor in them</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881" y="1784218"/>
            <a:ext cx="4670488" cy="4771652"/>
          </a:xfrm>
          <a:prstGeom prst="rect">
            <a:avLst/>
          </a:prstGeom>
        </p:spPr>
      </p:pic>
    </p:spTree>
    <p:extLst>
      <p:ext uri="{BB962C8B-B14F-4D97-AF65-F5344CB8AC3E}">
        <p14:creationId xmlns:p14="http://schemas.microsoft.com/office/powerpoint/2010/main" val="10327745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4675" y="1268413"/>
            <a:ext cx="4768949" cy="2918967"/>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5051" y="4187380"/>
            <a:ext cx="4768949" cy="2325960"/>
          </a:xfrm>
          <a:prstGeom prst="rect">
            <a:avLst/>
          </a:prstGeom>
        </p:spPr>
      </p:pic>
      <p:sp>
        <p:nvSpPr>
          <p:cNvPr id="2" name="Title 1"/>
          <p:cNvSpPr>
            <a:spLocks noGrp="1"/>
          </p:cNvSpPr>
          <p:nvPr>
            <p:ph type="title"/>
          </p:nvPr>
        </p:nvSpPr>
        <p:spPr/>
        <p:txBody>
          <a:bodyPr/>
          <a:lstStyle/>
          <a:p>
            <a:r>
              <a:rPr lang="en-GB" dirty="0"/>
              <a:t>Clean, Green Trains</a:t>
            </a:r>
          </a:p>
        </p:txBody>
      </p:sp>
      <p:sp>
        <p:nvSpPr>
          <p:cNvPr id="8" name="Rectangle 5"/>
          <p:cNvSpPr>
            <a:spLocks noChangeArrowheads="1"/>
          </p:cNvSpPr>
          <p:nvPr/>
        </p:nvSpPr>
        <p:spPr bwMode="auto">
          <a:xfrm flipV="1">
            <a:off x="4628271" y="5732475"/>
            <a:ext cx="4525353" cy="715494"/>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9" name="Rectangle 3"/>
          <p:cNvSpPr txBox="1">
            <a:spLocks noChangeArrowheads="1"/>
          </p:cNvSpPr>
          <p:nvPr/>
        </p:nvSpPr>
        <p:spPr bwMode="auto">
          <a:xfrm>
            <a:off x="4754880" y="5853421"/>
            <a:ext cx="4189755"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pPr>
              <a:spcBef>
                <a:spcPts val="0"/>
              </a:spcBef>
            </a:pPr>
            <a:r>
              <a:rPr lang="en-GB" dirty="0">
                <a:solidFill>
                  <a:schemeClr val="bg1"/>
                </a:solidFill>
              </a:rPr>
              <a:t>Lots of people wanted to ride on the railway. Why do think this was?</a:t>
            </a:r>
          </a:p>
        </p:txBody>
      </p:sp>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 y="1268413"/>
            <a:ext cx="4375052" cy="3008164"/>
          </a:xfrm>
          <a:prstGeom prst="rect">
            <a:avLst/>
          </a:prstGeom>
        </p:spPr>
      </p:pic>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4187380"/>
            <a:ext cx="4375052" cy="2330732"/>
          </a:xfrm>
          <a:prstGeom prst="rect">
            <a:avLst/>
          </a:prstGeom>
        </p:spPr>
      </p:pic>
    </p:spTree>
    <p:extLst>
      <p:ext uri="{BB962C8B-B14F-4D97-AF65-F5344CB8AC3E}">
        <p14:creationId xmlns:p14="http://schemas.microsoft.com/office/powerpoint/2010/main" val="240100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68413"/>
            <a:ext cx="9144000" cy="5182159"/>
          </a:xfrm>
          <a:prstGeom prst="rect">
            <a:avLst/>
          </a:prstGeom>
        </p:spPr>
      </p:pic>
      <p:sp>
        <p:nvSpPr>
          <p:cNvPr id="2" name="Title 1"/>
          <p:cNvSpPr>
            <a:spLocks noGrp="1"/>
          </p:cNvSpPr>
          <p:nvPr>
            <p:ph type="title"/>
          </p:nvPr>
        </p:nvSpPr>
        <p:spPr/>
        <p:txBody>
          <a:bodyPr/>
          <a:lstStyle/>
          <a:p>
            <a:r>
              <a:rPr lang="en-GB" dirty="0"/>
              <a:t>Clean, Green Trains</a:t>
            </a:r>
          </a:p>
        </p:txBody>
      </p:sp>
      <p:sp>
        <p:nvSpPr>
          <p:cNvPr id="9" name="Rectangle 5"/>
          <p:cNvSpPr>
            <a:spLocks noChangeArrowheads="1"/>
          </p:cNvSpPr>
          <p:nvPr/>
        </p:nvSpPr>
        <p:spPr bwMode="auto">
          <a:xfrm flipV="1">
            <a:off x="5698746" y="5808600"/>
            <a:ext cx="3459814" cy="641972"/>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10" name="Rectangle 3"/>
          <p:cNvSpPr txBox="1">
            <a:spLocks noChangeArrowheads="1"/>
          </p:cNvSpPr>
          <p:nvPr/>
        </p:nvSpPr>
        <p:spPr bwMode="auto">
          <a:xfrm>
            <a:off x="6084168" y="6021331"/>
            <a:ext cx="3001776"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1"/>
                </a:solidFill>
              </a:rPr>
              <a:t>A modern electric tram</a:t>
            </a:r>
          </a:p>
        </p:txBody>
      </p:sp>
      <p:sp>
        <p:nvSpPr>
          <p:cNvPr id="4" name="TextBox 3"/>
          <p:cNvSpPr txBox="1"/>
          <p:nvPr/>
        </p:nvSpPr>
        <p:spPr>
          <a:xfrm>
            <a:off x="5978772" y="1448972"/>
            <a:ext cx="2973102" cy="1218795"/>
          </a:xfrm>
          <a:prstGeom prst="rect">
            <a:avLst/>
          </a:prstGeom>
          <a:noFill/>
        </p:spPr>
        <p:txBody>
          <a:bodyPr wrap="square" lIns="0" tIns="0" rIns="0" bIns="0" rtlCol="0">
            <a:spAutoFit/>
          </a:bodyPr>
          <a:lstStyle/>
          <a:p>
            <a:pPr>
              <a:lnSpc>
                <a:spcPct val="110000"/>
              </a:lnSpc>
              <a:spcBef>
                <a:spcPts val="0"/>
              </a:spcBef>
            </a:pPr>
            <a:r>
              <a:rPr lang="en-GB" dirty="0">
                <a:solidFill>
                  <a:schemeClr val="bg1"/>
                </a:solidFill>
              </a:rPr>
              <a:t>Today rail travel is much more common. How has it improved since the day of the Volks train?</a:t>
            </a:r>
          </a:p>
        </p:txBody>
      </p:sp>
    </p:spTree>
    <p:extLst>
      <p:ext uri="{BB962C8B-B14F-4D97-AF65-F5344CB8AC3E}">
        <p14:creationId xmlns:p14="http://schemas.microsoft.com/office/powerpoint/2010/main" val="2456849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066757"/>
            <a:ext cx="3854548" cy="3383815"/>
          </a:xfrm>
          <a:prstGeom prst="rect">
            <a:avLst/>
          </a:prstGeom>
        </p:spPr>
      </p:pic>
      <p:sp>
        <p:nvSpPr>
          <p:cNvPr id="2" name="Title 1"/>
          <p:cNvSpPr>
            <a:spLocks noGrp="1"/>
          </p:cNvSpPr>
          <p:nvPr>
            <p:ph type="title"/>
          </p:nvPr>
        </p:nvSpPr>
        <p:spPr/>
        <p:txBody>
          <a:bodyPr/>
          <a:lstStyle/>
          <a:p>
            <a:r>
              <a:rPr lang="en-GB" dirty="0"/>
              <a:t>Clean, Green Trains</a:t>
            </a:r>
          </a:p>
        </p:txBody>
      </p:sp>
      <p:sp>
        <p:nvSpPr>
          <p:cNvPr id="10" name="Rectangle 3"/>
          <p:cNvSpPr txBox="1">
            <a:spLocks noChangeArrowheads="1"/>
          </p:cNvSpPr>
          <p:nvPr/>
        </p:nvSpPr>
        <p:spPr bwMode="auto">
          <a:xfrm>
            <a:off x="6084168" y="6021331"/>
            <a:ext cx="3001776"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1"/>
                </a:solidFill>
              </a:rPr>
              <a:t>A modern electric tram</a:t>
            </a:r>
          </a:p>
        </p:txBody>
      </p:sp>
      <p:sp>
        <p:nvSpPr>
          <p:cNvPr id="4" name="TextBox 3"/>
          <p:cNvSpPr txBox="1"/>
          <p:nvPr/>
        </p:nvSpPr>
        <p:spPr>
          <a:xfrm>
            <a:off x="773723" y="1448972"/>
            <a:ext cx="8178151" cy="914096"/>
          </a:xfrm>
          <a:prstGeom prst="rect">
            <a:avLst/>
          </a:prstGeom>
          <a:noFill/>
        </p:spPr>
        <p:txBody>
          <a:bodyPr wrap="square" lIns="0" tIns="0" rIns="0" bIns="0" rtlCol="0">
            <a:spAutoFit/>
          </a:bodyPr>
          <a:lstStyle/>
          <a:p>
            <a:pPr>
              <a:lnSpc>
                <a:spcPct val="110000"/>
              </a:lnSpc>
              <a:spcBef>
                <a:spcPts val="0"/>
              </a:spcBef>
            </a:pPr>
            <a:r>
              <a:rPr lang="en-GB" dirty="0">
                <a:solidFill>
                  <a:schemeClr val="tx1"/>
                </a:solidFill>
              </a:rPr>
              <a:t>Compare the modern train with the Volks train</a:t>
            </a:r>
          </a:p>
          <a:p>
            <a:pPr>
              <a:lnSpc>
                <a:spcPct val="110000"/>
              </a:lnSpc>
              <a:spcBef>
                <a:spcPts val="0"/>
              </a:spcBef>
            </a:pPr>
            <a:endParaRPr lang="en-GB" dirty="0">
              <a:solidFill>
                <a:schemeClr val="tx1"/>
              </a:solidFill>
            </a:endParaRPr>
          </a:p>
          <a:p>
            <a:pPr>
              <a:lnSpc>
                <a:spcPct val="110000"/>
              </a:lnSpc>
              <a:spcBef>
                <a:spcPts val="0"/>
              </a:spcBef>
            </a:pPr>
            <a:r>
              <a:rPr lang="en-GB" dirty="0">
                <a:solidFill>
                  <a:schemeClr val="tx1"/>
                </a:solidFill>
              </a:rPr>
              <a:t>How has it improved?</a:t>
            </a:r>
          </a:p>
        </p:txBody>
      </p:sp>
      <p:pic>
        <p:nvPicPr>
          <p:cNvPr id="8" name="Picture 2" descr="http://www.ukstudentlife.com/Travel/Tours/England/Brighton/VolksRailwa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4542" y="3165231"/>
            <a:ext cx="3882683" cy="32979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88520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71056"/>
            <a:ext cx="9144000" cy="5064775"/>
          </a:xfrm>
          <a:prstGeom prst="rect">
            <a:avLst/>
          </a:prstGeom>
        </p:spPr>
      </p:pic>
      <p:sp>
        <p:nvSpPr>
          <p:cNvPr id="2" name="Title 1"/>
          <p:cNvSpPr>
            <a:spLocks noGrp="1"/>
          </p:cNvSpPr>
          <p:nvPr>
            <p:ph type="title"/>
          </p:nvPr>
        </p:nvSpPr>
        <p:spPr/>
        <p:txBody>
          <a:bodyPr/>
          <a:lstStyle/>
          <a:p>
            <a:r>
              <a:rPr lang="en-GB" dirty="0"/>
              <a:t>Clean, Green Trains</a:t>
            </a:r>
          </a:p>
        </p:txBody>
      </p:sp>
      <p:sp>
        <p:nvSpPr>
          <p:cNvPr id="5" name="Rectangle 5"/>
          <p:cNvSpPr>
            <a:spLocks noChangeArrowheads="1"/>
          </p:cNvSpPr>
          <p:nvPr/>
        </p:nvSpPr>
        <p:spPr bwMode="auto">
          <a:xfrm flipV="1">
            <a:off x="5698746" y="5949280"/>
            <a:ext cx="3459814" cy="641972"/>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6" name="Rectangle 3"/>
          <p:cNvSpPr txBox="1">
            <a:spLocks noChangeArrowheads="1"/>
          </p:cNvSpPr>
          <p:nvPr/>
        </p:nvSpPr>
        <p:spPr bwMode="auto">
          <a:xfrm>
            <a:off x="6084168" y="6119807"/>
            <a:ext cx="3001776"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endParaRPr lang="en-US" sz="1800" b="1" dirty="0">
              <a:solidFill>
                <a:schemeClr val="bg1"/>
              </a:solidFill>
            </a:endParaRPr>
          </a:p>
        </p:txBody>
      </p:sp>
      <p:sp>
        <p:nvSpPr>
          <p:cNvPr id="7" name="TextBox 6"/>
          <p:cNvSpPr txBox="1"/>
          <p:nvPr/>
        </p:nvSpPr>
        <p:spPr>
          <a:xfrm>
            <a:off x="5908431" y="6119807"/>
            <a:ext cx="2973102" cy="281103"/>
          </a:xfrm>
          <a:prstGeom prst="rect">
            <a:avLst/>
          </a:prstGeom>
          <a:noFill/>
        </p:spPr>
        <p:txBody>
          <a:bodyPr wrap="square" lIns="0" tIns="0" rIns="0" bIns="0" rtlCol="0">
            <a:spAutoFit/>
          </a:bodyPr>
          <a:lstStyle/>
          <a:p>
            <a:pPr>
              <a:lnSpc>
                <a:spcPct val="110000"/>
              </a:lnSpc>
              <a:spcBef>
                <a:spcPts val="0"/>
              </a:spcBef>
            </a:pPr>
            <a:r>
              <a:rPr lang="en-GB" b="1" dirty="0">
                <a:solidFill>
                  <a:schemeClr val="bg1"/>
                </a:solidFill>
              </a:rPr>
              <a:t>Electric cars</a:t>
            </a:r>
          </a:p>
        </p:txBody>
      </p:sp>
    </p:spTree>
    <p:extLst>
      <p:ext uri="{BB962C8B-B14F-4D97-AF65-F5344CB8AC3E}">
        <p14:creationId xmlns:p14="http://schemas.microsoft.com/office/powerpoint/2010/main" val="3836173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Clean, Green Trains</a:t>
            </a:r>
          </a:p>
        </p:txBody>
      </p:sp>
      <p:sp>
        <p:nvSpPr>
          <p:cNvPr id="6" name="Rectangle 3"/>
          <p:cNvSpPr txBox="1">
            <a:spLocks noChangeArrowheads="1"/>
          </p:cNvSpPr>
          <p:nvPr/>
        </p:nvSpPr>
        <p:spPr bwMode="auto">
          <a:xfrm>
            <a:off x="6084168" y="6119807"/>
            <a:ext cx="3001776"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endParaRPr lang="en-US" sz="1800" b="1" dirty="0">
              <a:solidFill>
                <a:schemeClr val="bg1"/>
              </a:solidFill>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92" y="1412875"/>
            <a:ext cx="3126542" cy="2287715"/>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383" y="4026041"/>
            <a:ext cx="3132472" cy="2429626"/>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63750" y="4026040"/>
            <a:ext cx="2222695" cy="2429623"/>
          </a:xfrm>
          <a:prstGeom prst="rect">
            <a:avLst/>
          </a:prstGeom>
        </p:spPr>
      </p:pic>
      <p:pic>
        <p:nvPicPr>
          <p:cNvPr id="11" name="Picture 1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07479" y="1412875"/>
            <a:ext cx="2278966" cy="2429624"/>
          </a:xfrm>
          <a:prstGeom prst="rect">
            <a:avLst/>
          </a:prstGeom>
        </p:spPr>
      </p:pic>
      <p:sp>
        <p:nvSpPr>
          <p:cNvPr id="4" name="Rectangle 3"/>
          <p:cNvSpPr/>
          <p:nvPr/>
        </p:nvSpPr>
        <p:spPr>
          <a:xfrm>
            <a:off x="5786445" y="1429347"/>
            <a:ext cx="3299499" cy="3416320"/>
          </a:xfrm>
          <a:prstGeom prst="rect">
            <a:avLst/>
          </a:prstGeom>
        </p:spPr>
        <p:txBody>
          <a:bodyPr wrap="square">
            <a:spAutoFit/>
          </a:bodyPr>
          <a:lstStyle/>
          <a:p>
            <a:pPr marL="285750" lvl="0" indent="-285750">
              <a:lnSpc>
                <a:spcPct val="100000"/>
              </a:lnSpc>
              <a:buClrTx/>
              <a:buFont typeface="Wingdings" panose="05000000000000000000" pitchFamily="2" charset="2"/>
              <a:buChar char="§"/>
            </a:pPr>
            <a:r>
              <a:rPr lang="en-GB" dirty="0">
                <a:solidFill>
                  <a:schemeClr val="tx1"/>
                </a:solidFill>
              </a:rPr>
              <a:t>Why might an electric car be a good idea?</a:t>
            </a:r>
          </a:p>
          <a:p>
            <a:pPr lvl="0">
              <a:lnSpc>
                <a:spcPct val="100000"/>
              </a:lnSpc>
              <a:buClrTx/>
            </a:pPr>
            <a:endParaRPr lang="en-GB" dirty="0">
              <a:solidFill>
                <a:schemeClr val="tx1"/>
              </a:solidFill>
            </a:endParaRPr>
          </a:p>
          <a:p>
            <a:pPr marL="285750" lvl="0" indent="-285750">
              <a:lnSpc>
                <a:spcPct val="100000"/>
              </a:lnSpc>
              <a:buClrTx/>
              <a:buFont typeface="Wingdings" panose="05000000000000000000" pitchFamily="2" charset="2"/>
              <a:buChar char="§"/>
            </a:pPr>
            <a:r>
              <a:rPr lang="en-GB" dirty="0">
                <a:solidFill>
                  <a:schemeClr val="tx1"/>
                </a:solidFill>
              </a:rPr>
              <a:t>What might some of the problems be with it?</a:t>
            </a:r>
          </a:p>
          <a:p>
            <a:pPr lvl="0">
              <a:lnSpc>
                <a:spcPct val="100000"/>
              </a:lnSpc>
              <a:buClrTx/>
            </a:pPr>
            <a:endParaRPr lang="en-GB" dirty="0">
              <a:solidFill>
                <a:schemeClr val="tx1"/>
              </a:solidFill>
            </a:endParaRPr>
          </a:p>
          <a:p>
            <a:pPr marL="285750" lvl="0" indent="-285750">
              <a:lnSpc>
                <a:spcPct val="100000"/>
              </a:lnSpc>
              <a:buClrTx/>
              <a:buFont typeface="Wingdings" panose="05000000000000000000" pitchFamily="2" charset="2"/>
              <a:buChar char="§"/>
            </a:pPr>
            <a:r>
              <a:rPr lang="en-GB" dirty="0">
                <a:solidFill>
                  <a:schemeClr val="tx1"/>
                </a:solidFill>
              </a:rPr>
              <a:t>Why do you think that there are lots of electric trains in the world but not many electric cars?</a:t>
            </a:r>
          </a:p>
        </p:txBody>
      </p:sp>
    </p:spTree>
    <p:extLst>
      <p:ext uri="{BB962C8B-B14F-4D97-AF65-F5344CB8AC3E}">
        <p14:creationId xmlns:p14="http://schemas.microsoft.com/office/powerpoint/2010/main" val="1051544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2" name="cdtRectangle 12 Id20492"/>
          <p:cNvSpPr>
            <a:spLocks noGrp="1" noChangeArrowheads="1"/>
          </p:cNvSpPr>
          <p:nvPr>
            <p:ph type="ctrTitle"/>
          </p:nvPr>
        </p:nvSpPr>
        <p:spPr>
          <a:xfrm>
            <a:off x="250825" y="4149090"/>
            <a:ext cx="8893175" cy="2101120"/>
          </a:xfrm>
          <a:solidFill>
            <a:srgbClr val="AF235F"/>
          </a:solidFill>
        </p:spPr>
        <p:txBody>
          <a:bodyPr/>
          <a:lstStyle/>
          <a:p>
            <a:br>
              <a:rPr lang="en-GB" dirty="0">
                <a:solidFill>
                  <a:schemeClr val="bg2"/>
                </a:solidFill>
              </a:rPr>
            </a:br>
            <a:r>
              <a:rPr lang="en-GB" dirty="0"/>
              <a:t>Clean, Green Trains: operating the railway</a:t>
            </a:r>
            <a:endParaRPr lang="en-US" dirty="0"/>
          </a:p>
        </p:txBody>
      </p:sp>
      <p:sp>
        <p:nvSpPr>
          <p:cNvPr id="20493" name="cdtRectangle 13 Id20493"/>
          <p:cNvSpPr>
            <a:spLocks noGrp="1" noChangeArrowheads="1"/>
          </p:cNvSpPr>
          <p:nvPr>
            <p:ph type="subTitle" idx="1"/>
          </p:nvPr>
        </p:nvSpPr>
        <p:spPr>
          <a:xfrm>
            <a:off x="250825" y="3756008"/>
            <a:ext cx="8893175" cy="393082"/>
          </a:xfrm>
        </p:spPr>
        <p:txBody>
          <a:bodyPr/>
          <a:lstStyle/>
          <a:p>
            <a:r>
              <a:rPr lang="en-US" dirty="0"/>
              <a:t>Siemens Education</a:t>
            </a:r>
          </a:p>
        </p:txBody>
      </p:sp>
    </p:spTree>
    <p:custDataLst>
      <p:tags r:id="rId1"/>
    </p:custDataLst>
    <p:extLst>
      <p:ext uri="{BB962C8B-B14F-4D97-AF65-F5344CB8AC3E}">
        <p14:creationId xmlns:p14="http://schemas.microsoft.com/office/powerpoint/2010/main" val="2363618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Clean, Green Trains</a:t>
            </a:r>
          </a:p>
        </p:txBody>
      </p:sp>
      <p:sp>
        <p:nvSpPr>
          <p:cNvPr id="3" name="Content Placeholder 2"/>
          <p:cNvSpPr>
            <a:spLocks noGrp="1"/>
          </p:cNvSpPr>
          <p:nvPr>
            <p:ph idx="1"/>
          </p:nvPr>
        </p:nvSpPr>
        <p:spPr/>
        <p:txBody>
          <a:bodyPr/>
          <a:lstStyle/>
          <a:p>
            <a:pPr>
              <a:lnSpc>
                <a:spcPct val="200000"/>
              </a:lnSpc>
            </a:pPr>
            <a:r>
              <a:rPr lang="en-GB" b="1" dirty="0"/>
              <a:t>Overall learning objectives:</a:t>
            </a:r>
          </a:p>
          <a:p>
            <a:pPr marL="285750" lvl="0" indent="-285750">
              <a:buClrTx/>
              <a:buFont typeface="Wingdings" panose="05000000000000000000" pitchFamily="2" charset="2"/>
              <a:buChar char="§"/>
            </a:pPr>
            <a:r>
              <a:rPr lang="en-GB" dirty="0"/>
              <a:t>To apply ideas about distance, time and speed to the context of a railway</a:t>
            </a:r>
          </a:p>
          <a:p>
            <a:pPr lvl="0">
              <a:buClrTx/>
            </a:pPr>
            <a:endParaRPr lang="en-GB" dirty="0"/>
          </a:p>
          <a:p>
            <a:pPr marL="285750" lvl="0" indent="-285750">
              <a:buClrTx/>
              <a:buFont typeface="Wingdings" panose="05000000000000000000" pitchFamily="2" charset="2"/>
              <a:buChar char="§"/>
            </a:pPr>
            <a:r>
              <a:rPr lang="en-GB" dirty="0"/>
              <a:t>To explore how information and estimation can be used to solve problems </a:t>
            </a:r>
          </a:p>
          <a:p>
            <a:pPr lvl="0">
              <a:buClrTx/>
            </a:pPr>
            <a:endParaRPr lang="en-GB" dirty="0"/>
          </a:p>
          <a:p>
            <a:pPr marL="285750" lvl="0" indent="-285750">
              <a:buClrTx/>
              <a:buFont typeface="Wingdings" panose="05000000000000000000" pitchFamily="2" charset="2"/>
              <a:buChar char="§"/>
            </a:pPr>
            <a:r>
              <a:rPr lang="en-GB" dirty="0"/>
              <a:t>To devise alternative solutions and evaluate them</a:t>
            </a:r>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a:p>
            <a:pPr>
              <a:lnSpc>
                <a:spcPct val="200000"/>
              </a:lnSpc>
            </a:pPr>
            <a:endParaRPr lang="en-GB" dirty="0"/>
          </a:p>
        </p:txBody>
      </p:sp>
    </p:spTree>
    <p:extLst>
      <p:ext uri="{BB962C8B-B14F-4D97-AF65-F5344CB8AC3E}">
        <p14:creationId xmlns:p14="http://schemas.microsoft.com/office/powerpoint/2010/main" val="39034239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Clean, Green Trains</a:t>
            </a:r>
          </a:p>
        </p:txBody>
      </p:sp>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l="13625" r="16359"/>
          <a:stretch/>
        </p:blipFill>
        <p:spPr>
          <a:xfrm>
            <a:off x="478303" y="1828800"/>
            <a:ext cx="2475914" cy="456496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95145" y="2433711"/>
            <a:ext cx="5586388" cy="3960054"/>
          </a:xfrm>
          <a:prstGeom prst="rect">
            <a:avLst/>
          </a:prstGeom>
        </p:spPr>
      </p:pic>
    </p:spTree>
    <p:extLst>
      <p:ext uri="{BB962C8B-B14F-4D97-AF65-F5344CB8AC3E}">
        <p14:creationId xmlns:p14="http://schemas.microsoft.com/office/powerpoint/2010/main" val="847304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81624" y="3038622"/>
            <a:ext cx="4562375" cy="3413735"/>
          </a:xfrm>
          <a:prstGeom prst="rect">
            <a:avLst/>
          </a:prstGeom>
        </p:spPr>
      </p:pic>
      <p:sp>
        <p:nvSpPr>
          <p:cNvPr id="2" name="Title 1"/>
          <p:cNvSpPr>
            <a:spLocks noGrp="1"/>
          </p:cNvSpPr>
          <p:nvPr>
            <p:ph type="title"/>
          </p:nvPr>
        </p:nvSpPr>
        <p:spPr/>
        <p:txBody>
          <a:bodyPr/>
          <a:lstStyle/>
          <a:p>
            <a:r>
              <a:rPr lang="en-GB" dirty="0"/>
              <a:t>Clean, Green Trains</a:t>
            </a:r>
          </a:p>
        </p:txBody>
      </p:sp>
      <p:sp>
        <p:nvSpPr>
          <p:cNvPr id="6" name="Rectangle 5"/>
          <p:cNvSpPr>
            <a:spLocks noChangeArrowheads="1"/>
          </p:cNvSpPr>
          <p:nvPr/>
        </p:nvSpPr>
        <p:spPr bwMode="auto">
          <a:xfrm flipV="1">
            <a:off x="5085798" y="5957563"/>
            <a:ext cx="4067826" cy="715494"/>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7" name="Rectangle 3"/>
          <p:cNvSpPr txBox="1">
            <a:spLocks noChangeArrowheads="1"/>
          </p:cNvSpPr>
          <p:nvPr/>
        </p:nvSpPr>
        <p:spPr bwMode="auto">
          <a:xfrm>
            <a:off x="5774679" y="6099286"/>
            <a:ext cx="3001776"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1"/>
                </a:solidFill>
              </a:rPr>
              <a:t>Running a bus service</a:t>
            </a:r>
          </a:p>
        </p:txBody>
      </p:sp>
      <p:sp>
        <p:nvSpPr>
          <p:cNvPr id="5" name="TextBox 4"/>
          <p:cNvSpPr txBox="1"/>
          <p:nvPr/>
        </p:nvSpPr>
        <p:spPr>
          <a:xfrm>
            <a:off x="492370" y="1392701"/>
            <a:ext cx="8284086" cy="914096"/>
          </a:xfrm>
          <a:prstGeom prst="rect">
            <a:avLst/>
          </a:prstGeom>
          <a:noFill/>
        </p:spPr>
        <p:txBody>
          <a:bodyPr wrap="square" lIns="0" tIns="0" rIns="0" bIns="0" rtlCol="0">
            <a:spAutoFit/>
          </a:bodyPr>
          <a:lstStyle/>
          <a:p>
            <a:pPr>
              <a:lnSpc>
                <a:spcPct val="110000"/>
              </a:lnSpc>
              <a:spcBef>
                <a:spcPts val="0"/>
              </a:spcBef>
            </a:pPr>
            <a:r>
              <a:rPr lang="en-GB" dirty="0">
                <a:solidFill>
                  <a:schemeClr val="tx2"/>
                </a:solidFill>
              </a:rPr>
              <a:t>You can work out the speed if you know the distance and time:</a:t>
            </a:r>
          </a:p>
          <a:p>
            <a:pPr>
              <a:lnSpc>
                <a:spcPct val="110000"/>
              </a:lnSpc>
              <a:spcBef>
                <a:spcPts val="0"/>
              </a:spcBef>
            </a:pPr>
            <a:endParaRPr lang="en-GB" dirty="0">
              <a:solidFill>
                <a:schemeClr val="tx2"/>
              </a:solidFill>
            </a:endParaRPr>
          </a:p>
          <a:p>
            <a:pPr>
              <a:lnSpc>
                <a:spcPct val="110000"/>
              </a:lnSpc>
              <a:spcBef>
                <a:spcPts val="0"/>
              </a:spcBef>
            </a:pPr>
            <a:r>
              <a:rPr lang="en-GB" dirty="0">
                <a:solidFill>
                  <a:schemeClr val="tx2"/>
                </a:solidFill>
              </a:rPr>
              <a:t>A bus travelling 30 miles every hour is travelling at 30mph</a:t>
            </a:r>
            <a:endParaRPr lang="en-GB" sz="1200" dirty="0">
              <a:solidFill>
                <a:schemeClr val="tx1"/>
              </a:solidFill>
            </a:endParaRPr>
          </a:p>
        </p:txBody>
      </p:sp>
      <p:pic>
        <p:nvPicPr>
          <p:cNvPr id="8" name="Picture 7"/>
          <p:cNvPicPr>
            <a:picLocks noChangeAspect="1"/>
          </p:cNvPicPr>
          <p:nvPr/>
        </p:nvPicPr>
        <p:blipFill rotWithShape="1">
          <a:blip r:embed="rId4">
            <a:extLst>
              <a:ext uri="{28A0092B-C50C-407E-A947-70E740481C1C}">
                <a14:useLocalDpi xmlns:a14="http://schemas.microsoft.com/office/drawing/2010/main" val="0"/>
              </a:ext>
            </a:extLst>
          </a:blip>
          <a:srcRect l="19665" r="16437"/>
          <a:stretch/>
        </p:blipFill>
        <p:spPr>
          <a:xfrm>
            <a:off x="829994" y="3221501"/>
            <a:ext cx="2968283" cy="3230855"/>
          </a:xfrm>
          <a:prstGeom prst="rect">
            <a:avLst/>
          </a:prstGeom>
        </p:spPr>
      </p:pic>
    </p:spTree>
    <p:extLst>
      <p:ext uri="{BB962C8B-B14F-4D97-AF65-F5344CB8AC3E}">
        <p14:creationId xmlns:p14="http://schemas.microsoft.com/office/powerpoint/2010/main" val="3591846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69" y="2169664"/>
            <a:ext cx="9144000" cy="1714500"/>
          </a:xfrm>
          <a:prstGeom prst="rect">
            <a:avLst/>
          </a:prstGeom>
        </p:spPr>
      </p:pic>
      <p:sp>
        <p:nvSpPr>
          <p:cNvPr id="2" name="Title 1"/>
          <p:cNvSpPr>
            <a:spLocks noGrp="1"/>
          </p:cNvSpPr>
          <p:nvPr>
            <p:ph type="title"/>
          </p:nvPr>
        </p:nvSpPr>
        <p:spPr/>
        <p:txBody>
          <a:bodyPr/>
          <a:lstStyle/>
          <a:p>
            <a:r>
              <a:rPr lang="en-GB" dirty="0"/>
              <a:t>Clean, Green Trains</a:t>
            </a:r>
          </a:p>
        </p:txBody>
      </p:sp>
      <p:sp>
        <p:nvSpPr>
          <p:cNvPr id="8" name="TextBox 7"/>
          <p:cNvSpPr txBox="1"/>
          <p:nvPr/>
        </p:nvSpPr>
        <p:spPr>
          <a:xfrm>
            <a:off x="562708" y="1603717"/>
            <a:ext cx="7624689" cy="281103"/>
          </a:xfrm>
          <a:prstGeom prst="rect">
            <a:avLst/>
          </a:prstGeom>
          <a:noFill/>
        </p:spPr>
        <p:txBody>
          <a:bodyPr wrap="square" lIns="0" tIns="0" rIns="0" bIns="0" rtlCol="0">
            <a:spAutoFit/>
          </a:bodyPr>
          <a:lstStyle/>
          <a:p>
            <a:pPr>
              <a:lnSpc>
                <a:spcPct val="110000"/>
              </a:lnSpc>
              <a:spcBef>
                <a:spcPts val="0"/>
              </a:spcBef>
            </a:pPr>
            <a:r>
              <a:rPr lang="en-GB" b="1" dirty="0">
                <a:solidFill>
                  <a:schemeClr val="tx1"/>
                </a:solidFill>
              </a:rPr>
              <a:t>How fast does the train go?</a:t>
            </a:r>
          </a:p>
        </p:txBody>
      </p:sp>
      <p:sp>
        <p:nvSpPr>
          <p:cNvPr id="19" name="TextBox 18"/>
          <p:cNvSpPr txBox="1"/>
          <p:nvPr/>
        </p:nvSpPr>
        <p:spPr>
          <a:xfrm>
            <a:off x="4170003" y="3679714"/>
            <a:ext cx="848968" cy="307777"/>
          </a:xfrm>
          <a:prstGeom prst="rect">
            <a:avLst/>
          </a:prstGeom>
          <a:noFill/>
        </p:spPr>
        <p:txBody>
          <a:bodyPr wrap="square" rtlCol="0">
            <a:spAutoFit/>
          </a:bodyPr>
          <a:lstStyle/>
          <a:p>
            <a:r>
              <a:rPr lang="en-GB" sz="1400" b="1" dirty="0">
                <a:solidFill>
                  <a:schemeClr val="tx1"/>
                </a:solidFill>
              </a:rPr>
              <a:t>1620m</a:t>
            </a:r>
          </a:p>
        </p:txBody>
      </p:sp>
      <p:sp>
        <p:nvSpPr>
          <p:cNvPr id="20" name="TextBox 19"/>
          <p:cNvSpPr txBox="1"/>
          <p:nvPr/>
        </p:nvSpPr>
        <p:spPr>
          <a:xfrm>
            <a:off x="7630328" y="3691590"/>
            <a:ext cx="1458097" cy="307777"/>
          </a:xfrm>
          <a:prstGeom prst="rect">
            <a:avLst/>
          </a:prstGeom>
          <a:noFill/>
        </p:spPr>
        <p:txBody>
          <a:bodyPr wrap="square" rtlCol="0">
            <a:spAutoFit/>
          </a:bodyPr>
          <a:lstStyle/>
          <a:p>
            <a:r>
              <a:rPr lang="en-GB" sz="1400" b="1" dirty="0">
                <a:solidFill>
                  <a:schemeClr val="tx1"/>
                </a:solidFill>
              </a:rPr>
              <a:t>Arrive: 10.12</a:t>
            </a:r>
          </a:p>
        </p:txBody>
      </p:sp>
      <p:sp>
        <p:nvSpPr>
          <p:cNvPr id="21" name="TextBox 20"/>
          <p:cNvSpPr txBox="1"/>
          <p:nvPr/>
        </p:nvSpPr>
        <p:spPr>
          <a:xfrm>
            <a:off x="219207" y="3777598"/>
            <a:ext cx="1515907" cy="307777"/>
          </a:xfrm>
          <a:prstGeom prst="rect">
            <a:avLst/>
          </a:prstGeom>
          <a:noFill/>
        </p:spPr>
        <p:txBody>
          <a:bodyPr wrap="square" rtlCol="0">
            <a:spAutoFit/>
          </a:bodyPr>
          <a:lstStyle/>
          <a:p>
            <a:r>
              <a:rPr lang="en-GB" sz="1400" b="1" dirty="0">
                <a:solidFill>
                  <a:schemeClr val="tx1"/>
                </a:solidFill>
              </a:rPr>
              <a:t>Depart: 10.00</a:t>
            </a:r>
          </a:p>
        </p:txBody>
      </p:sp>
      <p:sp>
        <p:nvSpPr>
          <p:cNvPr id="22" name="Rectangle 21"/>
          <p:cNvSpPr/>
          <p:nvPr/>
        </p:nvSpPr>
        <p:spPr>
          <a:xfrm>
            <a:off x="446970" y="4357248"/>
            <a:ext cx="8612621" cy="2308324"/>
          </a:xfrm>
          <a:prstGeom prst="rect">
            <a:avLst/>
          </a:prstGeom>
        </p:spPr>
        <p:txBody>
          <a:bodyPr wrap="square">
            <a:spAutoFit/>
          </a:bodyPr>
          <a:lstStyle/>
          <a:p>
            <a:pPr marL="285750" indent="-285750">
              <a:buFont typeface="Wingdings" panose="05000000000000000000" pitchFamily="2" charset="2"/>
              <a:buChar char="§"/>
            </a:pPr>
            <a:r>
              <a:rPr lang="en-GB" dirty="0">
                <a:solidFill>
                  <a:schemeClr val="tx1"/>
                </a:solidFill>
              </a:rPr>
              <a:t>How long is the railway?</a:t>
            </a:r>
          </a:p>
          <a:p>
            <a:pPr marL="285750" indent="-285750">
              <a:buFont typeface="Wingdings" panose="05000000000000000000" pitchFamily="2" charset="2"/>
              <a:buChar char="§"/>
            </a:pPr>
            <a:r>
              <a:rPr lang="en-GB" dirty="0">
                <a:solidFill>
                  <a:schemeClr val="tx1"/>
                </a:solidFill>
              </a:rPr>
              <a:t>How many minutes does it take for a train to get from one end to the other?</a:t>
            </a:r>
          </a:p>
          <a:p>
            <a:pPr marL="285750" indent="-285750">
              <a:buFont typeface="Wingdings" panose="05000000000000000000" pitchFamily="2" charset="2"/>
              <a:buChar char="§"/>
            </a:pPr>
            <a:r>
              <a:rPr lang="en-GB" dirty="0">
                <a:solidFill>
                  <a:schemeClr val="tx1"/>
                </a:solidFill>
              </a:rPr>
              <a:t>Dividing the distance by the time will tell you the speed.  This will be in metres per minute.</a:t>
            </a:r>
          </a:p>
          <a:p>
            <a:pPr marL="285750" indent="-285750">
              <a:buFont typeface="Wingdings" panose="05000000000000000000" pitchFamily="2" charset="2"/>
              <a:buChar char="§"/>
            </a:pPr>
            <a:r>
              <a:rPr lang="en-GB" dirty="0">
                <a:solidFill>
                  <a:schemeClr val="tx1"/>
                </a:solidFill>
              </a:rPr>
              <a:t>Dividing this by 60 will tell you how many metres per second.</a:t>
            </a:r>
          </a:p>
          <a:p>
            <a:pPr marL="285750" indent="-285750">
              <a:buFont typeface="Wingdings" panose="05000000000000000000" pitchFamily="2" charset="2"/>
              <a:buChar char="§"/>
            </a:pPr>
            <a:r>
              <a:rPr lang="en-GB" dirty="0">
                <a:solidFill>
                  <a:schemeClr val="tx1"/>
                </a:solidFill>
              </a:rPr>
              <a:t>A brisk walking speed is about 1.5 metres per second.  Is this a fast train?</a:t>
            </a:r>
          </a:p>
        </p:txBody>
      </p:sp>
    </p:spTree>
    <p:extLst>
      <p:ext uri="{BB962C8B-B14F-4D97-AF65-F5344CB8AC3E}">
        <p14:creationId xmlns:p14="http://schemas.microsoft.com/office/powerpoint/2010/main" val="28889626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Clean, Green Trains</a:t>
            </a:r>
          </a:p>
        </p:txBody>
      </p:sp>
      <p:sp>
        <p:nvSpPr>
          <p:cNvPr id="6" name="Rectangle 5"/>
          <p:cNvSpPr>
            <a:spLocks noChangeArrowheads="1"/>
          </p:cNvSpPr>
          <p:nvPr/>
        </p:nvSpPr>
        <p:spPr bwMode="auto">
          <a:xfrm flipV="1">
            <a:off x="5085798" y="5957563"/>
            <a:ext cx="4067826" cy="715494"/>
          </a:xfrm>
          <a:prstGeom prst="rect">
            <a:avLst/>
          </a:prstGeom>
          <a:solidFill>
            <a:srgbClr val="AF235F">
              <a:alpha val="71000"/>
            </a:srgbClr>
          </a:solidFill>
          <a:ln>
            <a:noFill/>
          </a:ln>
          <a:effectLst/>
        </p:spPr>
        <p:txBody>
          <a:bodyPr wrap="none" anchor="ctr"/>
          <a:lstStyle/>
          <a:p>
            <a:endParaRPr lang="en-US" dirty="0">
              <a:solidFill>
                <a:schemeClr val="bg1"/>
              </a:solidFill>
            </a:endParaRPr>
          </a:p>
        </p:txBody>
      </p:sp>
      <p:sp>
        <p:nvSpPr>
          <p:cNvPr id="7" name="Rectangle 3"/>
          <p:cNvSpPr txBox="1">
            <a:spLocks noChangeArrowheads="1"/>
          </p:cNvSpPr>
          <p:nvPr/>
        </p:nvSpPr>
        <p:spPr bwMode="auto">
          <a:xfrm>
            <a:off x="5085798" y="6099286"/>
            <a:ext cx="4067826" cy="432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0" tIns="0" rIns="0" bIns="0" numCol="1" anchor="t" anchorCtr="0" compatLnSpc="1">
            <a:prstTxWarp prst="textNoShape">
              <a:avLst/>
            </a:prstTxWarp>
          </a:bodyPr>
          <a:lstStyle>
            <a:lvl1pPr algn="l" rtl="0" eaLnBrk="1" fontAlgn="base" hangingPunct="1">
              <a:lnSpc>
                <a:spcPct val="110000"/>
              </a:lnSpc>
              <a:spcBef>
                <a:spcPct val="0"/>
              </a:spcBef>
              <a:spcAft>
                <a:spcPct val="0"/>
              </a:spcAft>
              <a:buFont typeface="Wingdings" charset="0"/>
              <a:defRPr>
                <a:solidFill>
                  <a:schemeClr val="tx1"/>
                </a:solidFill>
                <a:latin typeface="+mn-lt"/>
                <a:ea typeface="+mn-ea"/>
                <a:cs typeface="+mn-cs"/>
              </a:defRPr>
            </a:lvl1pPr>
            <a:lvl2pPr marL="1905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2pPr>
            <a:lvl3pPr marL="381000"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3pPr>
            <a:lvl4pPr marL="573088" indent="-190500"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4pPr>
            <a:lvl5pPr marL="7635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5pPr>
            <a:lvl6pPr marL="12207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6pPr>
            <a:lvl7pPr marL="16779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7pPr>
            <a:lvl8pPr marL="21351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8pPr>
            <a:lvl9pPr marL="2592388" indent="-188913" algn="l" rtl="0" eaLnBrk="1" fontAlgn="base" hangingPunct="1">
              <a:lnSpc>
                <a:spcPct val="110000"/>
              </a:lnSpc>
              <a:spcBef>
                <a:spcPct val="0"/>
              </a:spcBef>
              <a:spcAft>
                <a:spcPct val="0"/>
              </a:spcAft>
              <a:buClr>
                <a:schemeClr val="accent1"/>
              </a:buClr>
              <a:buFont typeface="Wingdings" charset="0"/>
              <a:buChar char="§"/>
              <a:defRPr>
                <a:solidFill>
                  <a:schemeClr val="tx1"/>
                </a:solidFill>
                <a:latin typeface="+mn-lt"/>
                <a:ea typeface="+mn-ea"/>
              </a:defRPr>
            </a:lvl9pPr>
          </a:lstStyle>
          <a:p>
            <a:r>
              <a:rPr lang="en-US" sz="1800" b="1" dirty="0">
                <a:solidFill>
                  <a:schemeClr val="bg1"/>
                </a:solidFill>
              </a:rPr>
              <a:t>Think about running a train service</a:t>
            </a:r>
          </a:p>
        </p:txBody>
      </p:sp>
      <p:sp>
        <p:nvSpPr>
          <p:cNvPr id="4" name="TextBox 3"/>
          <p:cNvSpPr txBox="1"/>
          <p:nvPr/>
        </p:nvSpPr>
        <p:spPr>
          <a:xfrm>
            <a:off x="548640" y="1674057"/>
            <a:ext cx="7751298" cy="585801"/>
          </a:xfrm>
          <a:prstGeom prst="rect">
            <a:avLst/>
          </a:prstGeom>
          <a:noFill/>
        </p:spPr>
        <p:txBody>
          <a:bodyPr wrap="square" lIns="0" tIns="0" rIns="0" bIns="0" rtlCol="0">
            <a:spAutoFit/>
          </a:bodyPr>
          <a:lstStyle/>
          <a:p>
            <a:pPr>
              <a:lnSpc>
                <a:spcPct val="110000"/>
              </a:lnSpc>
              <a:spcBef>
                <a:spcPts val="0"/>
              </a:spcBef>
            </a:pPr>
            <a:r>
              <a:rPr lang="en-GB" dirty="0">
                <a:solidFill>
                  <a:schemeClr val="tx1"/>
                </a:solidFill>
              </a:rPr>
              <a:t>Would it be easier to make a bus timetable or a railway timetable work reliably?</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23692" y="2475914"/>
            <a:ext cx="4135910" cy="3052689"/>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186" y="2475914"/>
            <a:ext cx="4238103" cy="3052689"/>
          </a:xfrm>
          <a:prstGeom prst="rect">
            <a:avLst/>
          </a:prstGeom>
        </p:spPr>
      </p:pic>
    </p:spTree>
    <p:extLst>
      <p:ext uri="{BB962C8B-B14F-4D97-AF65-F5344CB8AC3E}">
        <p14:creationId xmlns:p14="http://schemas.microsoft.com/office/powerpoint/2010/main" val="17849810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Clean, Green Trains</a:t>
            </a:r>
          </a:p>
        </p:txBody>
      </p:sp>
      <p:sp>
        <p:nvSpPr>
          <p:cNvPr id="8" name="TextBox 7"/>
          <p:cNvSpPr txBox="1"/>
          <p:nvPr/>
        </p:nvSpPr>
        <p:spPr>
          <a:xfrm>
            <a:off x="562708" y="1505241"/>
            <a:ext cx="7624689" cy="304699"/>
          </a:xfrm>
          <a:prstGeom prst="rect">
            <a:avLst/>
          </a:prstGeom>
          <a:noFill/>
        </p:spPr>
        <p:txBody>
          <a:bodyPr wrap="square" lIns="0" tIns="0" rIns="0" bIns="0" rtlCol="0">
            <a:spAutoFit/>
          </a:bodyPr>
          <a:lstStyle/>
          <a:p>
            <a:pPr>
              <a:lnSpc>
                <a:spcPct val="110000"/>
              </a:lnSpc>
              <a:spcBef>
                <a:spcPts val="0"/>
              </a:spcBef>
            </a:pPr>
            <a:r>
              <a:rPr lang="en-GB" b="1" dirty="0">
                <a:solidFill>
                  <a:schemeClr val="tx1"/>
                </a:solidFill>
              </a:rPr>
              <a:t>Running a service</a:t>
            </a:r>
          </a:p>
        </p:txBody>
      </p:sp>
      <p:sp>
        <p:nvSpPr>
          <p:cNvPr id="22" name="Rectangle 21"/>
          <p:cNvSpPr/>
          <p:nvPr/>
        </p:nvSpPr>
        <p:spPr>
          <a:xfrm>
            <a:off x="446970" y="4033684"/>
            <a:ext cx="8612621" cy="1569660"/>
          </a:xfrm>
          <a:prstGeom prst="rect">
            <a:avLst/>
          </a:prstGeom>
        </p:spPr>
        <p:txBody>
          <a:bodyPr wrap="square">
            <a:spAutoFit/>
          </a:bodyPr>
          <a:lstStyle/>
          <a:p>
            <a:pPr marL="285750" indent="-285750">
              <a:buFont typeface="Arial" pitchFamily="34" charset="0"/>
              <a:buChar char="•"/>
            </a:pPr>
            <a:r>
              <a:rPr lang="en-GB" sz="1600" dirty="0">
                <a:solidFill>
                  <a:schemeClr val="tx1"/>
                </a:solidFill>
              </a:rPr>
              <a:t>This is a very simple arrangement.  There is one train, running on a single track, between two stations.</a:t>
            </a:r>
          </a:p>
          <a:p>
            <a:pPr marL="285750" indent="-285750">
              <a:buFont typeface="Arial" pitchFamily="34" charset="0"/>
              <a:buChar char="•"/>
            </a:pPr>
            <a:r>
              <a:rPr lang="en-GB" sz="1600" dirty="0">
                <a:solidFill>
                  <a:schemeClr val="tx1"/>
                </a:solidFill>
              </a:rPr>
              <a:t>If it takes 12 minutes to get from A to B and another 3 minutes for passengers to get on and off, how many single journeys will it make in an hour?</a:t>
            </a:r>
          </a:p>
          <a:p>
            <a:pPr marL="285750" indent="-285750">
              <a:buFont typeface="Arial" pitchFamily="34" charset="0"/>
              <a:buChar char="•"/>
            </a:pPr>
            <a:r>
              <a:rPr lang="en-GB" sz="1600" dirty="0">
                <a:solidFill>
                  <a:schemeClr val="tx1"/>
                </a:solidFill>
              </a:rPr>
              <a:t>If the train can carry 30 passengers, how many passengers can it carry in an hour?</a:t>
            </a: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67" y="2169664"/>
            <a:ext cx="9144000" cy="1714500"/>
          </a:xfrm>
          <a:prstGeom prst="rect">
            <a:avLst/>
          </a:prstGeom>
        </p:spPr>
      </p:pic>
    </p:spTree>
    <p:extLst>
      <p:ext uri="{BB962C8B-B14F-4D97-AF65-F5344CB8AC3E}">
        <p14:creationId xmlns:p14="http://schemas.microsoft.com/office/powerpoint/2010/main" val="4098498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Clean, Green Trains</a:t>
            </a:r>
          </a:p>
        </p:txBody>
      </p:sp>
      <p:pic>
        <p:nvPicPr>
          <p:cNvPr id="3" name="Picture 2"/>
          <p:cNvPicPr>
            <a:picLocks noChangeAspect="1"/>
          </p:cNvPicPr>
          <p:nvPr/>
        </p:nvPicPr>
        <p:blipFill>
          <a:blip r:embed="rId3"/>
          <a:stretch>
            <a:fillRect/>
          </a:stretch>
        </p:blipFill>
        <p:spPr>
          <a:xfrm>
            <a:off x="2257633" y="2264841"/>
            <a:ext cx="4628734" cy="4106949"/>
          </a:xfrm>
          <a:prstGeom prst="rect">
            <a:avLst/>
          </a:prstGeom>
        </p:spPr>
      </p:pic>
      <p:sp>
        <p:nvSpPr>
          <p:cNvPr id="4" name="Rectangle 3"/>
          <p:cNvSpPr/>
          <p:nvPr/>
        </p:nvSpPr>
        <p:spPr>
          <a:xfrm>
            <a:off x="232116" y="1431780"/>
            <a:ext cx="8447649" cy="646331"/>
          </a:xfrm>
          <a:prstGeom prst="rect">
            <a:avLst/>
          </a:prstGeom>
        </p:spPr>
        <p:txBody>
          <a:bodyPr wrap="square">
            <a:spAutoFit/>
          </a:bodyPr>
          <a:lstStyle/>
          <a:p>
            <a:r>
              <a:rPr lang="en-GB" b="1" dirty="0">
                <a:solidFill>
                  <a:schemeClr val="tx1"/>
                </a:solidFill>
              </a:rPr>
              <a:t>Sidings at the stations allow one train to depart as soon as another has arrived.</a:t>
            </a:r>
          </a:p>
        </p:txBody>
      </p:sp>
    </p:spTree>
    <p:extLst>
      <p:ext uri="{BB962C8B-B14F-4D97-AF65-F5344CB8AC3E}">
        <p14:creationId xmlns:p14="http://schemas.microsoft.com/office/powerpoint/2010/main" val="2945190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95138"/>
            <a:ext cx="7886700" cy="601887"/>
          </a:xfrm>
        </p:spPr>
        <p:txBody>
          <a:bodyPr>
            <a:normAutofit fontScale="90000"/>
          </a:bodyPr>
          <a:lstStyle/>
          <a:p>
            <a:r>
              <a:rPr lang="en-GB" dirty="0">
                <a:solidFill>
                  <a:schemeClr val="tx1"/>
                </a:solidFill>
              </a:rPr>
              <a:t>Running  a service</a:t>
            </a:r>
          </a:p>
        </p:txBody>
      </p:sp>
      <p:sp>
        <p:nvSpPr>
          <p:cNvPr id="9" name="Content Placeholder 8"/>
          <p:cNvSpPr>
            <a:spLocks noGrp="1"/>
          </p:cNvSpPr>
          <p:nvPr>
            <p:ph idx="1"/>
          </p:nvPr>
        </p:nvSpPr>
        <p:spPr>
          <a:xfrm>
            <a:off x="628650" y="3783346"/>
            <a:ext cx="8187896" cy="2997304"/>
          </a:xfrm>
        </p:spPr>
        <p:txBody>
          <a:bodyPr>
            <a:normAutofit/>
          </a:bodyPr>
          <a:lstStyle/>
          <a:p>
            <a:r>
              <a:rPr lang="en-GB" dirty="0"/>
              <a:t>There are now three trains, running on a single track, between two stations.  However, each station has a siding, so that one train can arrive and another one depart straight away.  There is always a train on the move.</a:t>
            </a:r>
          </a:p>
          <a:p>
            <a:pPr marL="285750" indent="-285750">
              <a:buFont typeface="Arial" pitchFamily="34" charset="0"/>
              <a:buChar char="•"/>
            </a:pPr>
            <a:r>
              <a:rPr lang="en-GB" dirty="0"/>
              <a:t>It still takes 12 minutes to get from A to B but now passengers get on and off whilst another train is travelling.  How many single journeys will take place each hour?</a:t>
            </a:r>
          </a:p>
          <a:p>
            <a:pPr marL="285750" indent="-285750">
              <a:buFont typeface="Arial" pitchFamily="34" charset="0"/>
              <a:buChar char="•"/>
            </a:pPr>
            <a:r>
              <a:rPr lang="en-GB" dirty="0"/>
              <a:t>If each train can carry 30 passengers, how many passengers can the railway carry in an hour?</a:t>
            </a:r>
          </a:p>
          <a:p>
            <a:pPr marL="285750" indent="-285750">
              <a:buFont typeface="Arial" pitchFamily="34" charset="0"/>
              <a:buChar char="•"/>
            </a:pPr>
            <a:r>
              <a:rPr lang="en-GB" dirty="0"/>
              <a:t>How does this solution compare with the first one?</a:t>
            </a:r>
          </a:p>
        </p:txBody>
      </p:sp>
      <p:sp>
        <p:nvSpPr>
          <p:cNvPr id="7" name="Rectangle 6"/>
          <p:cNvSpPr/>
          <p:nvPr/>
        </p:nvSpPr>
        <p:spPr>
          <a:xfrm>
            <a:off x="442667" y="606380"/>
            <a:ext cx="2591030" cy="400110"/>
          </a:xfrm>
          <a:prstGeom prst="rect">
            <a:avLst/>
          </a:prstGeom>
        </p:spPr>
        <p:txBody>
          <a:bodyPr wrap="none">
            <a:spAutoFit/>
          </a:bodyPr>
          <a:lstStyle/>
          <a:p>
            <a:pPr>
              <a:spcBef>
                <a:spcPct val="0"/>
              </a:spcBef>
            </a:pPr>
            <a:r>
              <a:rPr lang="en-GB" sz="2000" b="1" dirty="0">
                <a:solidFill>
                  <a:schemeClr val="bg1"/>
                </a:solidFill>
              </a:rPr>
              <a:t>Clean, Green Trains</a:t>
            </a:r>
            <a:endParaRPr lang="en-GB" sz="2000" b="1" dirty="0">
              <a:solidFill>
                <a:schemeClr val="bg1"/>
              </a:solidFill>
              <a:ea typeface="+mj-ea"/>
              <a:cs typeface="Arial"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44383"/>
            <a:ext cx="9144000" cy="2031375"/>
          </a:xfrm>
          <a:prstGeom prst="rect">
            <a:avLst/>
          </a:prstGeom>
        </p:spPr>
      </p:pic>
    </p:spTree>
    <p:extLst>
      <p:ext uri="{BB962C8B-B14F-4D97-AF65-F5344CB8AC3E}">
        <p14:creationId xmlns:p14="http://schemas.microsoft.com/office/powerpoint/2010/main" val="7106564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11724"/>
            <a:ext cx="8881533" cy="562679"/>
          </a:xfrm>
        </p:spPr>
        <p:txBody>
          <a:bodyPr>
            <a:noAutofit/>
          </a:bodyPr>
          <a:lstStyle/>
          <a:p>
            <a:r>
              <a:rPr lang="en-GB" sz="1800" b="0" dirty="0">
                <a:solidFill>
                  <a:schemeClr val="tx2"/>
                </a:solidFill>
              </a:rPr>
              <a:t>A different solution – a passing loop half way along</a:t>
            </a:r>
            <a:br>
              <a:rPr lang="en-GB" sz="1800" b="0" dirty="0">
                <a:solidFill>
                  <a:schemeClr val="tx2"/>
                </a:solidFill>
              </a:rPr>
            </a:br>
            <a:r>
              <a:rPr lang="en-GB" sz="1800" b="0" dirty="0">
                <a:solidFill>
                  <a:schemeClr val="tx2"/>
                </a:solidFill>
              </a:rPr>
              <a:t>Trains now leave from either end simultaneously and pass in the middle</a:t>
            </a:r>
            <a:r>
              <a:rPr lang="en-GB" sz="1800" dirty="0"/>
              <a:t>.</a:t>
            </a:r>
            <a:br>
              <a:rPr lang="en-GB" sz="1800" dirty="0"/>
            </a:br>
            <a:endParaRPr lang="en-GB" sz="1800" dirty="0">
              <a:solidFill>
                <a:schemeClr val="tx1"/>
              </a:solidFill>
            </a:endParaRPr>
          </a:p>
        </p:txBody>
      </p:sp>
      <p:pic>
        <p:nvPicPr>
          <p:cNvPr id="4" name="Picture 3"/>
          <p:cNvPicPr>
            <a:picLocks noChangeAspect="1"/>
          </p:cNvPicPr>
          <p:nvPr/>
        </p:nvPicPr>
        <p:blipFill>
          <a:blip r:embed="rId3"/>
          <a:stretch>
            <a:fillRect/>
          </a:stretch>
        </p:blipFill>
        <p:spPr>
          <a:xfrm>
            <a:off x="809236" y="2902141"/>
            <a:ext cx="3593952" cy="3288931"/>
          </a:xfrm>
          <a:prstGeom prst="rect">
            <a:avLst/>
          </a:prstGeom>
        </p:spPr>
      </p:pic>
      <p:pic>
        <p:nvPicPr>
          <p:cNvPr id="5" name="Picture 4"/>
          <p:cNvPicPr>
            <a:picLocks noChangeAspect="1"/>
          </p:cNvPicPr>
          <p:nvPr/>
        </p:nvPicPr>
        <p:blipFill>
          <a:blip r:embed="rId4"/>
          <a:stretch>
            <a:fillRect/>
          </a:stretch>
        </p:blipFill>
        <p:spPr>
          <a:xfrm>
            <a:off x="5455509" y="1955013"/>
            <a:ext cx="2464602" cy="4392359"/>
          </a:xfrm>
          <a:prstGeom prst="rect">
            <a:avLst/>
          </a:prstGeom>
        </p:spPr>
      </p:pic>
      <p:sp>
        <p:nvSpPr>
          <p:cNvPr id="3" name="Rectangle 2"/>
          <p:cNvSpPr/>
          <p:nvPr/>
        </p:nvSpPr>
        <p:spPr>
          <a:xfrm>
            <a:off x="481924" y="712149"/>
            <a:ext cx="2591030" cy="400110"/>
          </a:xfrm>
          <a:prstGeom prst="rect">
            <a:avLst/>
          </a:prstGeom>
        </p:spPr>
        <p:txBody>
          <a:bodyPr wrap="none">
            <a:spAutoFit/>
          </a:bodyPr>
          <a:lstStyle/>
          <a:p>
            <a:pPr>
              <a:spcBef>
                <a:spcPct val="0"/>
              </a:spcBef>
            </a:pPr>
            <a:r>
              <a:rPr lang="en-GB" sz="2000" b="1" dirty="0">
                <a:solidFill>
                  <a:schemeClr val="bg1"/>
                </a:solidFill>
              </a:rPr>
              <a:t>Clean, Green Trains</a:t>
            </a:r>
            <a:endParaRPr lang="en-GB" sz="2000" b="1" dirty="0">
              <a:solidFill>
                <a:schemeClr val="bg1"/>
              </a:solidFill>
              <a:ea typeface="+mj-ea"/>
              <a:cs typeface="Arial" pitchFamily="34" charset="0"/>
            </a:endParaRPr>
          </a:p>
        </p:txBody>
      </p:sp>
    </p:spTree>
    <p:extLst>
      <p:ext uri="{BB962C8B-B14F-4D97-AF65-F5344CB8AC3E}">
        <p14:creationId xmlns:p14="http://schemas.microsoft.com/office/powerpoint/2010/main" val="1850670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95138"/>
            <a:ext cx="7886700" cy="601887"/>
          </a:xfrm>
        </p:spPr>
        <p:txBody>
          <a:bodyPr>
            <a:normAutofit fontScale="90000"/>
          </a:bodyPr>
          <a:lstStyle/>
          <a:p>
            <a:r>
              <a:rPr lang="en-GB" dirty="0">
                <a:solidFill>
                  <a:schemeClr val="tx1"/>
                </a:solidFill>
              </a:rPr>
              <a:t>Running  a service</a:t>
            </a:r>
          </a:p>
        </p:txBody>
      </p:sp>
      <p:sp>
        <p:nvSpPr>
          <p:cNvPr id="9" name="Content Placeholder 8"/>
          <p:cNvSpPr>
            <a:spLocks noGrp="1"/>
          </p:cNvSpPr>
          <p:nvPr>
            <p:ph idx="1"/>
          </p:nvPr>
        </p:nvSpPr>
        <p:spPr>
          <a:xfrm>
            <a:off x="628650" y="4036570"/>
            <a:ext cx="8187896" cy="2997304"/>
          </a:xfrm>
        </p:spPr>
        <p:txBody>
          <a:bodyPr>
            <a:normAutofit/>
          </a:bodyPr>
          <a:lstStyle/>
          <a:p>
            <a:r>
              <a:rPr lang="en-GB" dirty="0"/>
              <a:t>There are now two trains, running on a single track, between two stations.  However, there is now a passing loop in the middle.  This means that trains travelling in opposite directions can pass each other.  </a:t>
            </a:r>
          </a:p>
          <a:p>
            <a:pPr marL="285750" indent="-285750">
              <a:buFont typeface="Arial" pitchFamily="34" charset="0"/>
              <a:buChar char="•"/>
            </a:pPr>
            <a:r>
              <a:rPr lang="en-GB" dirty="0"/>
              <a:t>How many single journeys will each train make in an hour?</a:t>
            </a:r>
          </a:p>
          <a:p>
            <a:pPr marL="285750" indent="-285750">
              <a:buFont typeface="Arial" pitchFamily="34" charset="0"/>
              <a:buChar char="•"/>
            </a:pPr>
            <a:r>
              <a:rPr lang="en-GB" dirty="0"/>
              <a:t>How many journeys will be made in total each hour?</a:t>
            </a:r>
          </a:p>
          <a:p>
            <a:pPr marL="285750" indent="-285750">
              <a:buFont typeface="Arial" pitchFamily="34" charset="0"/>
              <a:buChar char="•"/>
            </a:pPr>
            <a:r>
              <a:rPr lang="en-GB" dirty="0"/>
              <a:t>If each train can carry 30 passengers, how many passengers can the railway carry in an hour?</a:t>
            </a:r>
          </a:p>
          <a:p>
            <a:pPr marL="285750" indent="-285750">
              <a:buFont typeface="Arial" pitchFamily="34" charset="0"/>
              <a:buChar char="•"/>
            </a:pPr>
            <a:r>
              <a:rPr lang="en-GB" dirty="0"/>
              <a:t>How does this solution compare with the others?</a:t>
            </a:r>
          </a:p>
        </p:txBody>
      </p:sp>
      <p:sp>
        <p:nvSpPr>
          <p:cNvPr id="7" name="Rectangle 6"/>
          <p:cNvSpPr/>
          <p:nvPr/>
        </p:nvSpPr>
        <p:spPr>
          <a:xfrm>
            <a:off x="442667" y="606380"/>
            <a:ext cx="2591030" cy="400110"/>
          </a:xfrm>
          <a:prstGeom prst="rect">
            <a:avLst/>
          </a:prstGeom>
        </p:spPr>
        <p:txBody>
          <a:bodyPr wrap="none">
            <a:spAutoFit/>
          </a:bodyPr>
          <a:lstStyle/>
          <a:p>
            <a:pPr>
              <a:spcBef>
                <a:spcPct val="0"/>
              </a:spcBef>
            </a:pPr>
            <a:r>
              <a:rPr lang="en-GB" sz="2000" b="1" dirty="0">
                <a:solidFill>
                  <a:schemeClr val="bg1"/>
                </a:solidFill>
              </a:rPr>
              <a:t>Clean, Green Trains</a:t>
            </a:r>
            <a:endParaRPr lang="en-GB" sz="2000" b="1" dirty="0">
              <a:solidFill>
                <a:schemeClr val="bg1"/>
              </a:solidFill>
              <a:ea typeface="+mj-ea"/>
              <a:cs typeface="Arial" pitchFamily="34"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97025"/>
            <a:ext cx="9144000" cy="2127861"/>
          </a:xfrm>
          <a:prstGeom prst="rect">
            <a:avLst/>
          </a:prstGeom>
        </p:spPr>
      </p:pic>
    </p:spTree>
    <p:extLst>
      <p:ext uri="{BB962C8B-B14F-4D97-AF65-F5344CB8AC3E}">
        <p14:creationId xmlns:p14="http://schemas.microsoft.com/office/powerpoint/2010/main" val="1882538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195138"/>
            <a:ext cx="7886700" cy="601887"/>
          </a:xfrm>
        </p:spPr>
        <p:txBody>
          <a:bodyPr>
            <a:normAutofit fontScale="90000"/>
          </a:bodyPr>
          <a:lstStyle/>
          <a:p>
            <a:r>
              <a:rPr lang="en-GB" dirty="0">
                <a:solidFill>
                  <a:schemeClr val="tx1"/>
                </a:solidFill>
              </a:rPr>
              <a:t>Running  a service</a:t>
            </a:r>
          </a:p>
        </p:txBody>
      </p:sp>
      <p:sp>
        <p:nvSpPr>
          <p:cNvPr id="9" name="Content Placeholder 8"/>
          <p:cNvSpPr>
            <a:spLocks noGrp="1"/>
          </p:cNvSpPr>
          <p:nvPr>
            <p:ph idx="1"/>
          </p:nvPr>
        </p:nvSpPr>
        <p:spPr>
          <a:xfrm>
            <a:off x="628650" y="4092842"/>
            <a:ext cx="8187896" cy="2997304"/>
          </a:xfrm>
        </p:spPr>
        <p:txBody>
          <a:bodyPr>
            <a:normAutofit/>
          </a:bodyPr>
          <a:lstStyle/>
          <a:p>
            <a:r>
              <a:rPr lang="en-GB" dirty="0"/>
              <a:t>This is a different arrangement.  There is now one train but with two coaches, running on a single track, between two stations.</a:t>
            </a:r>
          </a:p>
          <a:p>
            <a:endParaRPr lang="en-GB" dirty="0"/>
          </a:p>
          <a:p>
            <a:pPr marL="285750" indent="-285750">
              <a:buFont typeface="Arial" pitchFamily="34" charset="0"/>
              <a:buChar char="•"/>
            </a:pPr>
            <a:r>
              <a:rPr lang="en-GB" dirty="0"/>
              <a:t>If it takes 12 minutes to get from one end to the other and another 3 minutes for passengers to get on and off, how many single journeys will it make in an hour?</a:t>
            </a:r>
          </a:p>
          <a:p>
            <a:pPr marL="285750" indent="-285750">
              <a:buFont typeface="Arial" pitchFamily="34" charset="0"/>
              <a:buChar char="•"/>
            </a:pPr>
            <a:r>
              <a:rPr lang="en-GB" dirty="0"/>
              <a:t>How many passengers will this train be able to carry?</a:t>
            </a:r>
          </a:p>
          <a:p>
            <a:pPr marL="285750" indent="-285750">
              <a:buFont typeface="Arial" pitchFamily="34" charset="0"/>
              <a:buChar char="•"/>
            </a:pPr>
            <a:r>
              <a:rPr lang="en-GB" dirty="0"/>
              <a:t>How many passengers can it carry in an hour?</a:t>
            </a:r>
          </a:p>
          <a:p>
            <a:endParaRPr lang="en-GB" dirty="0"/>
          </a:p>
        </p:txBody>
      </p:sp>
      <p:sp>
        <p:nvSpPr>
          <p:cNvPr id="7" name="Rectangle 6"/>
          <p:cNvSpPr/>
          <p:nvPr/>
        </p:nvSpPr>
        <p:spPr>
          <a:xfrm>
            <a:off x="442667" y="598117"/>
            <a:ext cx="2591030" cy="400110"/>
          </a:xfrm>
          <a:prstGeom prst="rect">
            <a:avLst/>
          </a:prstGeom>
        </p:spPr>
        <p:txBody>
          <a:bodyPr wrap="none">
            <a:spAutoFit/>
          </a:bodyPr>
          <a:lstStyle/>
          <a:p>
            <a:pPr>
              <a:spcBef>
                <a:spcPct val="0"/>
              </a:spcBef>
            </a:pPr>
            <a:r>
              <a:rPr lang="en-GB" sz="2000" b="1" dirty="0">
                <a:solidFill>
                  <a:schemeClr val="bg1"/>
                </a:solidFill>
              </a:rPr>
              <a:t>Clean, Green Trains</a:t>
            </a:r>
            <a:endParaRPr lang="en-GB" sz="2000" b="1" dirty="0">
              <a:solidFill>
                <a:schemeClr val="bg1"/>
              </a:solidFill>
              <a:ea typeface="+mj-ea"/>
              <a:cs typeface="Arial" pitchFamily="34"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14918"/>
            <a:ext cx="9144000" cy="1384102"/>
          </a:xfrm>
          <a:prstGeom prst="rect">
            <a:avLst/>
          </a:prstGeom>
        </p:spPr>
      </p:pic>
    </p:spTree>
    <p:extLst>
      <p:ext uri="{BB962C8B-B14F-4D97-AF65-F5344CB8AC3E}">
        <p14:creationId xmlns:p14="http://schemas.microsoft.com/office/powerpoint/2010/main" val="305830679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Clean, Green Trains</a:t>
            </a:r>
          </a:p>
        </p:txBody>
      </p:sp>
      <p:sp>
        <p:nvSpPr>
          <p:cNvPr id="3" name="Rectangle 2"/>
          <p:cNvSpPr/>
          <p:nvPr/>
        </p:nvSpPr>
        <p:spPr>
          <a:xfrm>
            <a:off x="360729" y="1443670"/>
            <a:ext cx="7010742" cy="369332"/>
          </a:xfrm>
          <a:prstGeom prst="rect">
            <a:avLst/>
          </a:prstGeom>
        </p:spPr>
        <p:txBody>
          <a:bodyPr wrap="square">
            <a:spAutoFit/>
          </a:bodyPr>
          <a:lstStyle/>
          <a:p>
            <a:r>
              <a:rPr lang="en-GB" b="1" dirty="0">
                <a:solidFill>
                  <a:schemeClr val="tx1"/>
                </a:solidFill>
              </a:rPr>
              <a:t>Another thing to think about – frequency of service </a:t>
            </a:r>
          </a:p>
        </p:txBody>
      </p:sp>
      <p:sp>
        <p:nvSpPr>
          <p:cNvPr id="7" name="Rectangle 6"/>
          <p:cNvSpPr/>
          <p:nvPr/>
        </p:nvSpPr>
        <p:spPr>
          <a:xfrm>
            <a:off x="360729" y="2195159"/>
            <a:ext cx="8023615" cy="3139321"/>
          </a:xfrm>
          <a:prstGeom prst="rect">
            <a:avLst/>
          </a:prstGeom>
        </p:spPr>
        <p:txBody>
          <a:bodyPr wrap="square">
            <a:spAutoFit/>
          </a:bodyPr>
          <a:lstStyle/>
          <a:p>
            <a:pPr marL="285750" indent="-285750">
              <a:buFont typeface="Wingdings" panose="05000000000000000000" pitchFamily="2" charset="2"/>
              <a:buChar char="§"/>
            </a:pPr>
            <a:r>
              <a:rPr lang="en-GB" dirty="0">
                <a:solidFill>
                  <a:schemeClr val="tx1"/>
                </a:solidFill>
              </a:rPr>
              <a:t>When you’re organising a train service you need to think about things such as how many passengers you can carry in an hour.  At busy times this is really important.</a:t>
            </a:r>
          </a:p>
          <a:p>
            <a:pPr marL="285750" indent="-285750">
              <a:buFont typeface="Wingdings" panose="05000000000000000000" pitchFamily="2" charset="2"/>
              <a:buChar char="§"/>
            </a:pPr>
            <a:r>
              <a:rPr lang="en-GB" dirty="0">
                <a:solidFill>
                  <a:schemeClr val="tx1"/>
                </a:solidFill>
              </a:rPr>
              <a:t>However, there’s something else to think about too – frequency of service (how often there is a departure).  People don’t like to be kept waiting for too long.  If they arrive at a station and there isn’t another train for ages, they may go away.</a:t>
            </a:r>
          </a:p>
          <a:p>
            <a:pPr marL="285750" indent="-285750">
              <a:buFont typeface="Wingdings" panose="05000000000000000000" pitchFamily="2" charset="2"/>
              <a:buChar char="§"/>
            </a:pPr>
            <a:r>
              <a:rPr lang="en-GB" dirty="0">
                <a:solidFill>
                  <a:schemeClr val="tx1"/>
                </a:solidFill>
              </a:rPr>
              <a:t>The railway manager wants to display a board at Aquarium Station saying “Trains depart every … minutes.”  Look at each solution and decide what the number is.</a:t>
            </a:r>
          </a:p>
        </p:txBody>
      </p:sp>
    </p:spTree>
    <p:extLst>
      <p:ext uri="{BB962C8B-B14F-4D97-AF65-F5344CB8AC3E}">
        <p14:creationId xmlns:p14="http://schemas.microsoft.com/office/powerpoint/2010/main" val="267785039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DT_CUSTOMER" val="Siemens_I_2013"/>
  <p:tag name="CDT_CUSTOMER_NAME" val="Siemens AG, Industry Sector"/>
  <p:tag name="CDT_VERSION" val="4.1.2.0"/>
  <p:tag name="CDT_CREATORVERSION" val="4.1.2.0"/>
  <p:tag name="CDT_TEMPLATEVERSION" val="2.0.0"/>
  <p:tag name="CDT_LANGUAGE" val="1033"/>
  <p:tag name="CDT_FONTSET" val="Arial"/>
</p:tagLst>
</file>

<file path=ppt/tags/tag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PROT" val="3"/>
  <p:tag name="CDT_PROT_TOP" val="0"/>
  <p:tag name="CDT_PROT_LEFT" val="0"/>
  <p:tag name="CDT_PROT_WIDTH" val="720"/>
  <p:tag name="CDT_PROT_HEIGHT" val="99,87504"/>
</p:tagLst>
</file>

<file path=ppt/tags/tag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4"/>
  <p:tag name="CDT_TARGETSHAPE_NEW" val="1"/>
  <p:tag name="CDT_PROT" val="3"/>
  <p:tag name="CDT_PROT_TOP" val="485,5"/>
  <p:tag name="CDT_PROT_LEFT" val="0"/>
  <p:tag name="CDT_PROT_WIDTH" val="720"/>
  <p:tag name="CDT_PROT_HEIGHT" val="34"/>
</p:tagLst>
</file>

<file path=ppt/tags/tag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2"/>
  <p:tag name="CDT_PROT_TOP" val="111,25"/>
  <p:tag name="CDT_PROT_LEFT" val="42,50008"/>
  <p:tag name="CDT_PROT_WIDTH" val="646,3751"/>
  <p:tag name="CDT_PROT_HEIGHT" val="374,25"/>
</p:tagLst>
</file>

<file path=ppt/tags/tag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575,5001"/>
  <p:tag name="CDT_PROT_WIDTH" val="113,375"/>
  <p:tag name="CDT_PROT_HEIGHT" val="63,50016"/>
</p:tagLst>
</file>

<file path=ppt/tags/tag6.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2"/>
  <p:tag name="CDT_PROT_TOP" val="0"/>
  <p:tag name="CDT_PROT_LEFT" val="0"/>
  <p:tag name="CDT_PROT_WIDTH" val="720"/>
  <p:tag name="CDT_PROT_HEIGHT" val="99,87504"/>
</p:tagLst>
</file>

<file path=ppt/tags/tag7.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8.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8:0-0-326,7-720"/>
  <p:tag name="CDT_MASTERSHAPE2" val="14:0-0-326,7-720"/>
  <p:tag name="CDT_MASTERSHAPE3" val="57350:326,7-19,75-116,9738-700,25"/>
  <p:tag name="CDT_MASTERSHAPE4" val="57351:295,7487-19,75-30,95134-700,25"/>
  <p:tag name="CDT_MASTERSHAPE5" val="11:0-42,5-76,20732-136,063"/>
  <p:tag name="CDT_MASTERSHAPE6" val="10:485,5-0-34-720"/>
  <p:tag name="CDT_MASTERSHAPE7" val="2:485,5-484,75-34-235,25"/>
  <p:tag name="CDT_MASTERSHAPE8" val="15:0-360-0,1250394-0,1250394"/>
</p:tagLst>
</file>

<file path=ppt/tags/tag9.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9:0-0-406,08-720"/>
  <p:tag name="CDT_MASTERSHAPE2" val="12:0-0-406,08-720"/>
  <p:tag name="CDT_MASTERSHAPE3" val="57350:289,1062-19,75-116,9738-700,25"/>
  <p:tag name="CDT_MASTERSHAPE4" val="57351:406,08-19,75-30,95134-700,25"/>
  <p:tag name="CDT_MASTERSHAPE5" val="11:0-42,5-76,20732-136,063"/>
  <p:tag name="CDT_MASTERSHAPE6" val="16:0-360-0,1250394-0,1250394"/>
  <p:tag name="CDT_MASTERSHAPE7" val="10:485,5-0-34-720"/>
  <p:tag name="CDT_MASTERSHAPE8" val="15:485,5-484,75-34-235,25"/>
</p:tagLst>
</file>

<file path=ppt/tags/tag10.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9:0-0-540-720"/>
  <p:tag name="CDT_MASTERSHAPE2" val="12:0-0-540-720"/>
  <p:tag name="CDT_MASTERSHAPE3" val="57350:190,6199-19,75-148,1732-700,25"/>
  <p:tag name="CDT_MASTERSHAPE4" val="11:0-42,5-76,20732-136,063"/>
  <p:tag name="CDT_MASTERSHAPE5" val="16:0-360-0,1250394-0,1250394"/>
  <p:tag name="CDT_MASTERSHAPE6" val="10:485,5-0-34-720"/>
  <p:tag name="CDT_MASTERSHAPE7" val="14:485,5-484,75-34-235,25"/>
  <p:tag name="CDT_MASTERSHAPE8" val="57351:190,62-19,75-30,95134-700,25"/>
</p:tagLst>
</file>

<file path=ppt/tags/tag11.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9:0-0-540-720"/>
  <p:tag name="CDT_MASTERSHAPE2" val="12:0-0-540-720"/>
  <p:tag name="CDT_MASTERSHAPE3" val="57350:186,798-19,75-148,1732-700,25"/>
  <p:tag name="CDT_MASTERSHAPE4" val="11:0-42,5-76,20732-136,063"/>
  <p:tag name="CDT_MASTERSHAPE5" val="16:0-360-0,1250394-0,1250394"/>
  <p:tag name="CDT_MASTERSHAPE6" val="14:485,5-0-34-720"/>
  <p:tag name="CDT_MASTERSHAPE7" val="15:485,5-484,75-34-235,25"/>
  <p:tag name="CDT_MASTERSHAPE8" val="57351:304-19,75-30,95134-700,25"/>
</p:tagLst>
</file>

<file path=ppt/tags/tag12.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57359:0-0-326,75-720"/>
  <p:tag name="CDT_MASTERSHAPE2" val="57350:326,7501-19,75-116,9738-700,25"/>
  <p:tag name="CDT_MASTERSHAPE3" val="57351:295,7987-19,75-30,95134-700,25"/>
  <p:tag name="CDT_MASTERSHAPE4" val="8:0-575,5-63,37504-113,375"/>
  <p:tag name="CDT_MASTERSHAPE5" val="9:0-360-0,1250394-0,1250394"/>
</p:tagLst>
</file>

<file path=ppt/tags/tag13.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8:0-0-406,5005-720"/>
  <p:tag name="CDT_MASTERSHAPE2" val="57350:289,5268-19,75-116,9738-700,25"/>
  <p:tag name="CDT_MASTERSHAPE3" val="57351:406,5005-19,75-30,95134-700,25"/>
  <p:tag name="CDT_MASTERSHAPE4" val="12:0-575,5-63,37504-113,375"/>
  <p:tag name="CDT_MASTERSHAPE5" val="9:0-360-0,1250394-0,1250394"/>
</p:tagLst>
</file>

<file path=ppt/tags/tag14.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3:111,25-371,3751-374,25-348,625"/>
  <p:tag name="CDT_MASTERSHAPE2" val="2:0-0-99,87504-720"/>
  <p:tag name="CDT_MASTERSHAPE3" val="11:111,25-0-374,25-360"/>
  <p:tag name="CDT_MASTERSHAPE4" val="13:111,25-371,3751-374,25-348,625"/>
</p:tagLst>
</file>

<file path=ppt/tags/tag15.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13:111,25-42,5-374,25-317,5"/>
  <p:tag name="CDT_MASTERSHAPE3" val="5:111,25-371,3751-374,25-348,625"/>
</p:tagLst>
</file>

<file path=ppt/tags/tag16.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Lst>
</file>

<file path=ppt/tags/tag17.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0008-374,25-646,3751"/>
</p:tagLst>
</file>

<file path=ppt/tags/tag18.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533"/>
</p:tagLst>
</file>

<file path=ppt/tags/tag19.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317,5"/>
  <p:tag name="CDT_MASTERSHAPE3" val="4:111,25-371,375-374,25-317,5"/>
</p:tagLst>
</file>

<file path=ppt/tags/tag20.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01-42,5-181,375-646,3751"/>
  <p:tag name="CDT_MASTERSHAPE3" val="13:304-42,5-181,5-646,3751"/>
</p:tagLst>
</file>

<file path=ppt/tags/tag21.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204,0945"/>
  <p:tag name="CDT_MASTERSHAPE3" val="13:111,25-257,9528-374,25-215,4222"/>
  <p:tag name="CDT_MASTERSHAPE4" val="12:111,25-484,75-374,25-204,125"/>
</p:tagLst>
</file>

<file path=ppt/tags/tag22.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01-42,5-181,375-317,5"/>
  <p:tag name="CDT_MASTERSHAPE3" val="4:111,25-371,375-181,375-317,5"/>
  <p:tag name="CDT_MASTERSHAPE4" val="5:304-42,5-181,5-317,5"/>
  <p:tag name="CDT_MASTERSHAPE5" val="6:304-371,375-181,5-317,5"/>
</p:tagLst>
</file>

<file path=ppt/tags/tag23.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4:111,25-586,8279-374,25-102,0471"/>
</p:tagLst>
</file>

<file path=ppt/tags/tag24.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533"/>
  <p:tag name="CDT_MASTERSHAPE3" val="5:111,25-586,8279-374,25-102,0471"/>
</p:tagLst>
</file>

<file path=ppt/tags/tag25.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42,5-374,25-260,6249"/>
  <p:tag name="CDT_MASTERSHAPE3" val="13:111,25-314,4999-374,25-261,0001"/>
  <p:tag name="CDT_MASTERSHAPE4" val="7:111,25-586,8279-374,25-102,0471"/>
</p:tagLst>
</file>

<file path=ppt/tags/tag26.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01-42,5-181,375-533"/>
  <p:tag name="CDT_MASTERSHAPE3" val="13:304-42,5-181,5-533"/>
  <p:tag name="CDT_MASTERSHAPE4" val="7:111,25-586,8279-374,25-102,0471"/>
</p:tagLst>
</file>

<file path=ppt/tags/tag27.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2:0-0-99,87504-720"/>
  <p:tag name="CDT_MASTERSHAPE2" val="3:111,2501-42,5-181,375-260,6249"/>
  <p:tag name="CDT_MASTERSHAPE3" val="13:111,2501-314,5-181,375-261"/>
  <p:tag name="CDT_MASTERSHAPE4" val="12:304-42,5-181,5-260,6249"/>
  <p:tag name="CDT_MASTERSHAPE5" val="15:304-314,4999-181,5-261,0001"/>
  <p:tag name="CDT_MASTERSHAPE6" val="9:111,25-586,8279-374,25-102,0471"/>
</p:tagLst>
</file>

<file path=ppt/tags/tag28.xml><?xml version="1.0" encoding="utf-8"?>
<p:tagLst xmlns:a="http://schemas.openxmlformats.org/drawingml/2006/main" xmlns:r="http://schemas.openxmlformats.org/officeDocument/2006/relationships" xmlns:p="http://schemas.openxmlformats.org/presentationml/2006/main">
  <p:tag name="CDT_PROT" val="3"/>
  <p:tag name="CDT_PROT_TOP" val="0"/>
  <p:tag name="CDT_PROT_LEFT" val="0"/>
  <p:tag name="CDT_PROT_WIDTH" val="0"/>
  <p:tag name="CDT_PROT_HEIGHT" val="0"/>
  <p:tag name="CDT_LINEUNVISIBLE" val="True"/>
  <p:tag name="CDT_LINEFIXED" val="True"/>
  <p:tag name="CDT_DESIGN_NAME" val="Siemens 2013 – 4:3"/>
  <p:tag name="CDT_MASTERSHAPE1" val="7:0-0-99,87504-720"/>
  <p:tag name="CDT_MASTERSHAPE2" val="13:519,5906-0-20,40945-200,7495"/>
  <p:tag name="CDT_MASTERSHAPE3" val="9:485,5-0-34-720"/>
  <p:tag name="CDT_MASTERSHAPE4" val="3079:111,25-42,50008-374,25-646,3751"/>
  <p:tag name="CDT_MASTERSHAPE5" val="12:519,5906-0-20,40945-98,37409"/>
  <p:tag name="CDT_MASTERSHAPE6" val="14:519,5906-212,1243-20,40945-507,8756"/>
  <p:tag name="CDT_MASTERSHAPE7" val="11:0-575,5001-63,50016-113,375"/>
  <p:tag name="CDT_MASTERSHAPE8" val="3078:0-0-99,87504-720"/>
  <p:tag name="CDT_MASTERSHAPE9" val="31:0-360-0,1250394-0,1250394"/>
  <p:tag name="CDT_MASTERSHAPE10" val="2:0-0-0-0"/>
  <p:tag name="CDT_MASTERSHAPE11" val="3:0-0-0-0"/>
  <p:tag name="CDT_MASTERSHAPE12" val="4:0-0-0-0"/>
  <p:tag name="CDT_MASTERSHAPE13" val="5:0-0-0-0"/>
  <p:tag name="CDT_MASTERSHAPE14" val="6:0-0-0-0"/>
  <p:tag name="CDT_MASTERSHAPE15" val="8:0-0-0-0"/>
  <p:tag name="CDT_MASTERSHAPE16" val="10:0-0-0-0"/>
  <p:tag name="CDT_MASTERSHAPE17" val="15:0-0-0-0"/>
  <p:tag name="CDT_MASTERSHAPE18" val="16:0-0-0-0"/>
  <p:tag name="CDT_MASTERSHAPE19" val="17:0-0-0-0"/>
  <p:tag name="CDT_MASTERSHAPE20" val="18:0-0-0-0"/>
  <p:tag name="CDT_MASTERSHAPE21" val="19:0-0-0-0"/>
  <p:tag name="CDT_MASTERSHAPE22" val="20:0-0-0-0"/>
  <p:tag name="CDT_MASTERSHAPE23" val="21:0-0-0-0"/>
  <p:tag name="CDT_MASTERSHAPE24" val="22:0-0-0-0"/>
  <p:tag name="CDT_MASTERSHAPE25" val="23:0-0-0-0"/>
  <p:tag name="CDT_MASTERSHAPE26" val="24:0-0-0-0"/>
  <p:tag name="CDT_MASTERSHAPE27" val="25:0-0-0-0"/>
  <p:tag name="CDT_MASTERSHAPE28" val="26:0-0-0-0"/>
  <p:tag name="CDT_MASTERSHAPE29" val="27:0-0-0-0"/>
  <p:tag name="CDT_MASTERSHAPE30" val="28:0-0-0-0"/>
</p:tagLst>
</file>

<file path=ppt/tags/tag29.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7"/>
  <p:tag name="CDT_COLFF_NEW" val="17"/>
  <p:tag name="CDT_EXTCOL" val="True"/>
  <p:tag name="CDT_COLTX_NEW" val="18"/>
  <p:tag name="CDT_TARGETSHAPE_NEW" val="3"/>
  <p:tag name="CDT_PROT" val="5"/>
  <p:tag name="CDT_PROT_TOP" val="326,7"/>
  <p:tag name="CDT_PROT_LEFT" val="19,75"/>
  <p:tag name="CDT_PROT_WIDTH" val="700,25"/>
  <p:tag name="CDT_PROT_HEIGHT" val="116,9738"/>
</p:tagLst>
</file>

<file path=ppt/tags/tag3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PROT" val="2"/>
  <p:tag name="CDT_PROT_TOP" val="295,7487"/>
  <p:tag name="CDT_PROT_LEFT" val="19,75"/>
  <p:tag name="CDT_PROT_WIDTH" val="700,25"/>
  <p:tag name="CDT_PROT_HEIGHT" val="30,95134"/>
</p:tagLst>
</file>

<file path=ppt/tags/tag3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42,5"/>
  <p:tag name="CDT_PROT_WIDTH" val="136,063"/>
  <p:tag name="CDT_PROT_HEIGHT" val="76,20732"/>
</p:tagLst>
</file>

<file path=ppt/tags/tag32.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4"/>
  <p:tag name="CDT_TARGETSHAPE_NEW" val="1"/>
  <p:tag name="CDT_PROT" val="3"/>
  <p:tag name="CDT_PROT_TOP" val="485,5"/>
  <p:tag name="CDT_PROT_LEFT" val="0"/>
  <p:tag name="CDT_PROT_WIDTH" val="720"/>
  <p:tag name="CDT_PROT_HEIGHT" val="34"/>
</p:tagLst>
</file>

<file path=ppt/tags/tag3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4"/>
  <p:tag name="CDT_PROT" val="3"/>
  <p:tag name="CDT_PROT_TOP" val="485,5"/>
  <p:tag name="CDT_PROT_LEFT" val="484,75"/>
  <p:tag name="CDT_PROT_WIDTH" val="235,25"/>
  <p:tag name="CDT_PROT_HEIGHT" val="34"/>
</p:tagLst>
</file>

<file path=ppt/tags/tag34.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3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406,08"/>
</p:tagLst>
</file>

<file path=ppt/tags/tag36.xml><?xml version="1.0" encoding="utf-8"?>
<p:tagLst xmlns:a="http://schemas.openxmlformats.org/drawingml/2006/main" xmlns:r="http://schemas.openxmlformats.org/officeDocument/2006/relationships" xmlns:p="http://schemas.openxmlformats.org/presentationml/2006/main">
  <p:tag name="CDT_DUMMYPICTURE" val="True"/>
  <p:tag name="CDT_AUTODIALOG" val="2"/>
  <p:tag name="CDT_FILLFIXED" val="True"/>
  <p:tag name="CDT_LINEFIXED" val="True"/>
  <p:tag name="CDT_FILLUNVISIBLE" val="False"/>
  <p:tag name="CDT_LINEUNVISIBLE" val="True"/>
  <p:tag name="CDT_TARGETSHAPE_NEW" val="14"/>
  <p:tag name="CDT_PROT" val="3"/>
  <p:tag name="CDT_PROT_TOP" val="0"/>
  <p:tag name="CDT_PROT_LEFT" val="0"/>
  <p:tag name="CDT_PROT_WIDTH" val="720"/>
  <p:tag name="CDT_PROT_HEIGHT" val="406,08"/>
</p:tagLst>
</file>

<file path=ppt/tags/tag37.xml><?xml version="1.0" encoding="utf-8"?>
<p:tagLst xmlns:a="http://schemas.openxmlformats.org/drawingml/2006/main" xmlns:r="http://schemas.openxmlformats.org/officeDocument/2006/relationships" xmlns:p="http://schemas.openxmlformats.org/presentationml/2006/main">
  <p:tag name="CDT_DELETE_ONEVENT_NEWPRES" val="True"/>
</p:tagLst>
</file>

<file path=ppt/tags/tag3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4"/>
  <p:tag name="CDT_PROT_TOP" val="289,1062"/>
  <p:tag name="CDT_PROT_LEFT" val="19,75"/>
  <p:tag name="CDT_PROT_WIDTH" val="700,25"/>
  <p:tag name="CDT_PROT_HEIGHT" val="116,9738"/>
</p:tagLst>
</file>

<file path=ppt/tags/tag39.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7"/>
  <p:tag name="CDT_COLFF_NEW" val="17"/>
  <p:tag name="CDT_EXTCOL" val="True"/>
  <p:tag name="CDT_COLTX_NEW" val="18"/>
  <p:tag name="CDT_PROT" val="2"/>
  <p:tag name="CDT_PROT_TOP" val="406,08"/>
  <p:tag name="CDT_PROT_LEFT" val="19,75"/>
  <p:tag name="CDT_PROT_WIDTH" val="700,25"/>
  <p:tag name="CDT_PROT_HEIGHT" val="30,95134"/>
</p:tagLst>
</file>

<file path=ppt/tags/tag4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42,5"/>
  <p:tag name="CDT_PROT_WIDTH" val="136,063"/>
  <p:tag name="CDT_PROT_HEIGHT" val="76,20732"/>
</p:tagLst>
</file>

<file path=ppt/tags/tag41.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42.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4"/>
  <p:tag name="CDT_TARGETSHAPE_NEW" val="1"/>
  <p:tag name="CDT_PROT" val="3"/>
  <p:tag name="CDT_PROT_TOP" val="485,5"/>
  <p:tag name="CDT_PROT_LEFT" val="0"/>
  <p:tag name="CDT_PROT_WIDTH" val="720"/>
  <p:tag name="CDT_PROT_HEIGHT" val="34"/>
</p:tagLst>
</file>

<file path=ppt/tags/tag4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4"/>
  <p:tag name="CDT_PROT" val="3"/>
  <p:tag name="CDT_PROT_TOP" val="485,5"/>
  <p:tag name="CDT_PROT_LEFT" val="484,75"/>
  <p:tag name="CDT_PROT_WIDTH" val="235,25"/>
  <p:tag name="CDT_PROT_HEIGHT" val="34"/>
</p:tagLst>
</file>

<file path=ppt/tags/tag4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540"/>
</p:tagLst>
</file>

<file path=ppt/tags/tag4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DUMMYPICTURE" val="True"/>
  <p:tag name="CDT_FILLUNVISIBLE" val="False"/>
  <p:tag name="CDT_LINEUNVISIBLE" val="True"/>
  <p:tag name="CDT_AUTODIALOG" val="2"/>
  <p:tag name="CDT_TARGETSHAPE_NEW" val="14"/>
  <p:tag name="CDT_PROT" val="3"/>
  <p:tag name="CDT_PROT_TOP" val="0"/>
  <p:tag name="CDT_PROT_LEFT" val="0"/>
  <p:tag name="CDT_PROT_WIDTH" val="720"/>
  <p:tag name="CDT_PROT_HEIGHT" val="540"/>
</p:tagLst>
</file>

<file path=ppt/tags/tag46.xml><?xml version="1.0" encoding="utf-8"?>
<p:tagLst xmlns:a="http://schemas.openxmlformats.org/drawingml/2006/main" xmlns:r="http://schemas.openxmlformats.org/officeDocument/2006/relationships" xmlns:p="http://schemas.openxmlformats.org/presentationml/2006/main">
  <p:tag name="CDT_DELETE_ONEVENT_NEWPRES" val="True"/>
</p:tagLst>
</file>

<file path=ppt/tags/tag47.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5"/>
  <p:tag name="CDT_PROT_TOP" val="190,6199"/>
  <p:tag name="CDT_PROT_LEFT" val="19,75"/>
  <p:tag name="CDT_PROT_WIDTH" val="700,25"/>
  <p:tag name="CDT_PROT_HEIGHT" val="148,1732"/>
</p:tagLst>
</file>

<file path=ppt/tags/tag4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42,5"/>
  <p:tag name="CDT_PROT_WIDTH" val="136,063"/>
  <p:tag name="CDT_PROT_HEIGHT" val="76,20732"/>
</p:tagLst>
</file>

<file path=ppt/tags/tag49.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50.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3"/>
  <p:tag name="CDT_TARGETSHAPE_NEW" val="1"/>
  <p:tag name="CDT_PROT" val="3"/>
  <p:tag name="CDT_PROT_TOP" val="485,5"/>
  <p:tag name="CDT_PROT_LEFT" val="0"/>
  <p:tag name="CDT_PROT_WIDTH" val="720"/>
  <p:tag name="CDT_PROT_HEIGHT" val="34"/>
</p:tagLst>
</file>

<file path=ppt/tags/tag5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4"/>
  <p:tag name="CDT_PROT" val="3"/>
  <p:tag name="CDT_PROT_TOP" val="485,5"/>
  <p:tag name="CDT_PROT_LEFT" val="484,75"/>
  <p:tag name="CDT_PROT_WIDTH" val="235,25"/>
  <p:tag name="CDT_PROT_HEIGHT" val="34"/>
</p:tagLst>
</file>

<file path=ppt/tags/tag5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EXTCOL" val="True"/>
  <p:tag name="CDT_COLTX_NEW" val="20"/>
  <p:tag name="CDT_PROT" val="2"/>
  <p:tag name="CDT_PROT_TOP" val="190,62"/>
  <p:tag name="CDT_PROT_LEFT" val="19,75"/>
  <p:tag name="CDT_PROT_WIDTH" val="700,25"/>
  <p:tag name="CDT_PROT_HEIGHT" val="30,95134"/>
</p:tagLst>
</file>

<file path=ppt/tags/tag5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540"/>
</p:tagLst>
</file>

<file path=ppt/tags/tag5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DUMMYPICTURE" val="True"/>
  <p:tag name="CDT_FILLUNVISIBLE" val="False"/>
  <p:tag name="CDT_LINEUNVISIBLE" val="True"/>
  <p:tag name="CDT_AUTODIALOG" val="2"/>
  <p:tag name="CDT_TARGETSHAPE_NEW" val="14"/>
  <p:tag name="CDT_PROT" val="3"/>
  <p:tag name="CDT_PROT_TOP" val="0"/>
  <p:tag name="CDT_PROT_LEFT" val="0"/>
  <p:tag name="CDT_PROT_WIDTH" val="720"/>
  <p:tag name="CDT_PROT_HEIGHT" val="540"/>
</p:tagLst>
</file>

<file path=ppt/tags/tag55.xml><?xml version="1.0" encoding="utf-8"?>
<p:tagLst xmlns:a="http://schemas.openxmlformats.org/drawingml/2006/main" xmlns:r="http://schemas.openxmlformats.org/officeDocument/2006/relationships" xmlns:p="http://schemas.openxmlformats.org/presentationml/2006/main">
  <p:tag name="CDT_DELETE_ONEVENT_NEWPRES" val="True"/>
</p:tagLst>
</file>

<file path=ppt/tags/tag56.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TARGETSHAPE_NEW" val="3"/>
  <p:tag name="CDT_PROT" val="4"/>
  <p:tag name="CDT_PROT_TOP" val="186,798"/>
  <p:tag name="CDT_PROT_LEFT" val="19,75"/>
  <p:tag name="CDT_PROT_WIDTH" val="700,25"/>
  <p:tag name="CDT_PROT_HEIGHT" val="148,1732"/>
</p:tagLst>
</file>

<file path=ppt/tags/tag57.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42,5"/>
  <p:tag name="CDT_PROT_WIDTH" val="136,063"/>
  <p:tag name="CDT_PROT_HEIGHT" val="76,20732"/>
</p:tagLst>
</file>

<file path=ppt/tags/tag58.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59.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3"/>
  <p:tag name="CDT_TARGETSHAPE_NEW" val="1"/>
  <p:tag name="CDT_PROT" val="3"/>
  <p:tag name="CDT_PROT_TOP" val="485,5"/>
  <p:tag name="CDT_PROT_LEFT" val="0"/>
  <p:tag name="CDT_PROT_WIDTH" val="720"/>
  <p:tag name="CDT_PROT_HEIGHT" val="34"/>
</p:tagLst>
</file>

<file path=ppt/tags/tag6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1"/>
  <p:tag name="CDT_EXTCOL" val="True"/>
  <p:tag name="CDT_COLTX_NEW" val="25"/>
  <p:tag name="CDT_TARGETSHAPE_NEW" val="4"/>
  <p:tag name="CDT_PROT" val="3"/>
  <p:tag name="CDT_PROT_TOP" val="485,5"/>
  <p:tag name="CDT_PROT_LEFT" val="484,75"/>
  <p:tag name="CDT_PROT_WIDTH" val="235,25"/>
  <p:tag name="CDT_PROT_HEIGHT" val="34"/>
</p:tagLst>
</file>

<file path=ppt/tags/tag6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EXTCOL" val="True"/>
  <p:tag name="CDT_COLTX_NEW" val="20"/>
  <p:tag name="CDT_PROT" val="2"/>
  <p:tag name="CDT_PROT_TOP" val="304"/>
  <p:tag name="CDT_PROT_LEFT" val="19,75"/>
  <p:tag name="CDT_PROT_WIDTH" val="700,25"/>
  <p:tag name="CDT_PROT_HEIGHT" val="30,95134"/>
</p:tagLst>
</file>

<file path=ppt/tags/tag6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326,75"/>
</p:tagLst>
</file>

<file path=ppt/tags/tag63.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7"/>
  <p:tag name="CDT_COLFF_NEW" val="17"/>
  <p:tag name="CDT_EXTCOL" val="True"/>
  <p:tag name="CDT_COLTX_NEW" val="18"/>
  <p:tag name="CDT_PROT" val="5"/>
  <p:tag name="CDT_PROT_TOP" val="326,7501"/>
  <p:tag name="CDT_PROT_LEFT" val="19,75"/>
  <p:tag name="CDT_PROT_WIDTH" val="700,25"/>
  <p:tag name="CDT_PROT_HEIGHT" val="116,9738"/>
</p:tagLst>
</file>

<file path=ppt/tags/tag6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PROT" val="2"/>
  <p:tag name="CDT_PROT_TOP" val="295,7987"/>
  <p:tag name="CDT_PROT_LEFT" val="19,75"/>
  <p:tag name="CDT_PROT_WIDTH" val="700,25"/>
  <p:tag name="CDT_PROT_HEIGHT" val="30,95134"/>
</p:tagLst>
</file>

<file path=ppt/tags/tag6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575,5"/>
  <p:tag name="CDT_PROT_WIDTH" val="113,375"/>
  <p:tag name="CDT_PROT_HEIGHT" val="63,37504"/>
</p:tagLst>
</file>

<file path=ppt/tags/tag66.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67.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EXTCOL" val="True"/>
  <p:tag name="CDT_COLFF_NEW" val="21"/>
  <p:tag name="CDT_PROT" val="3"/>
  <p:tag name="CDT_PROT_TOP" val="0"/>
  <p:tag name="CDT_PROT_LEFT" val="0"/>
  <p:tag name="CDT_PROT_WIDTH" val="720"/>
  <p:tag name="CDT_PROT_HEIGHT" val="406,5005"/>
</p:tagLst>
</file>

<file path=ppt/tags/tag6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9"/>
  <p:tag name="CDT_COLFF_NEW" val="19"/>
  <p:tag name="CDT_EXTCOL" val="True"/>
  <p:tag name="CDT_COLTX_NEW" val="20"/>
  <p:tag name="CDT_PROT" val="4"/>
  <p:tag name="CDT_PROT_TOP" val="289,5268"/>
  <p:tag name="CDT_PROT_LEFT" val="19,75"/>
  <p:tag name="CDT_PROT_WIDTH" val="700,25"/>
  <p:tag name="CDT_PROT_HEIGHT" val="116,9738"/>
</p:tagLst>
</file>

<file path=ppt/tags/tag69.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17"/>
  <p:tag name="CDT_COLFF_NEW" val="17"/>
  <p:tag name="CDT_EXTCOL" val="True"/>
  <p:tag name="CDT_COLTX_NEW" val="18"/>
  <p:tag name="CDT_PROT" val="2"/>
  <p:tag name="CDT_PROT_TOP" val="406,5005"/>
  <p:tag name="CDT_PROT_LEFT" val="19,75"/>
  <p:tag name="CDT_PROT_WIDTH" val="700,25"/>
  <p:tag name="CDT_PROT_HEIGHT" val="30,95134"/>
</p:tagLst>
</file>

<file path=ppt/tags/tag70.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PROT" val="3"/>
  <p:tag name="CDT_PROT_TOP" val="0"/>
  <p:tag name="CDT_PROT_LEFT" val="575,5"/>
  <p:tag name="CDT_PROT_WIDTH" val="113,375"/>
  <p:tag name="CDT_PROT_HEIGHT" val="63,37504"/>
</p:tagLst>
</file>

<file path=ppt/tags/tag71.xml><?xml version="1.0" encoding="utf-8"?>
<p:tagLst xmlns:a="http://schemas.openxmlformats.org/drawingml/2006/main" xmlns:r="http://schemas.openxmlformats.org/officeDocument/2006/relationships" xmlns:p="http://schemas.openxmlformats.org/presentationml/2006/main">
  <p:tag name="CDT_AUTODIALOG" val="1"/>
  <p:tag name="CDT_FILLFIXED" val="True"/>
  <p:tag name="CDT_LINEFIXED" val="True"/>
  <p:tag name="CDT_FILLUNVISIBLE" val="True"/>
  <p:tag name="CDT_LINEUNVISIBLE" val="True"/>
  <p:tag name="CDT_EXTCOL" val="True"/>
  <p:tag name="CDT_COLTX_NEW" val="26"/>
  <p:tag name="CDT_TARGETSHAPE_NEW" val="2"/>
  <p:tag name="CDT_PROT" val="3"/>
  <p:tag name="CDT_PROT_TOP" val="0"/>
  <p:tag name="CDT_PROT_LEFT" val="360"/>
  <p:tag name="CDT_PROT_WIDTH" val="0,1250394"/>
  <p:tag name="CDT_PROT_HEIGHT" val="0,1250394"/>
</p:tagLst>
</file>

<file path=ppt/tags/tag7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COLFF_NEW" val="21"/>
  <p:tag name="CDT_EXTCOL" val="True"/>
  <p:tag name="CDT_COLTX_NEW" val="22"/>
  <p:tag name="CDT_PROT" val="3"/>
  <p:tag name="CDT_PROT_TOP" val="111,25"/>
  <p:tag name="CDT_PROT_LEFT" val="371,3751"/>
  <p:tag name="CDT_PROT_WIDTH" val="348,625"/>
  <p:tag name="CDT_PROT_HEIGHT" val="374,25"/>
</p:tagLst>
</file>

<file path=ppt/tags/tag73.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74.xml><?xml version="1.0" encoding="utf-8"?>
<p:tagLst xmlns:a="http://schemas.openxmlformats.org/drawingml/2006/main" xmlns:r="http://schemas.openxmlformats.org/officeDocument/2006/relationships" xmlns:p="http://schemas.openxmlformats.org/presentationml/2006/main">
  <p:tag name="CDT_AUTODIALOG" val="2"/>
  <p:tag name="CDT_TARGETSHAPE_NEW" val="13"/>
  <p:tag name="CDT_PROT" val="2"/>
  <p:tag name="CDT_PROT_TOP" val="111,25"/>
  <p:tag name="CDT_PROT_LEFT" val="0"/>
  <p:tag name="CDT_PROT_WIDTH" val="360"/>
  <p:tag name="CDT_PROT_HEIGHT" val="374,25"/>
</p:tagLst>
</file>

<file path=ppt/tags/tag75.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COLFF_NEW" val="21"/>
  <p:tag name="CDT_EXTCOL" val="True"/>
  <p:tag name="CDT_COLTX_NEW" val="22"/>
  <p:tag name="CDT_TARGETSHAPE_NEW" val="20"/>
  <p:tag name="CDT_PROT" val="2"/>
  <p:tag name="CDT_PROT_TOP" val="111,25"/>
  <p:tag name="CDT_PROT_LEFT" val="371,3751"/>
  <p:tag name="CDT_PROT_WIDTH" val="348,625"/>
  <p:tag name="CDT_PROT_HEIGHT" val="374,25"/>
</p:tagLst>
</file>

<file path=ppt/tags/tag76.xml><?xml version="1.0" encoding="utf-8"?>
<p:tagLst xmlns:a="http://schemas.openxmlformats.org/drawingml/2006/main" xmlns:r="http://schemas.openxmlformats.org/officeDocument/2006/relationships" xmlns:p="http://schemas.openxmlformats.org/presentationml/2006/main">
  <p:tag name="CDT_DELETE_ONEVENT_NEWPRES" val="True"/>
</p:tagLst>
</file>

<file path=ppt/tags/tag77.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78.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317,5"/>
  <p:tag name="CDT_PROT_HEIGHT" val="374,25"/>
</p:tagLst>
</file>

<file path=ppt/tags/tag79.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False"/>
  <p:tag name="CDT_LINEUNVISIBLE" val="True"/>
  <p:tag name="CDT_COLBF_NEW" val="21"/>
  <p:tag name="CDT_COLFF_NEW" val="21"/>
  <p:tag name="CDT_EXTCOL" val="True"/>
  <p:tag name="CDT_COLTX_NEW" val="22"/>
  <p:tag name="CDT_PROT" val="2"/>
  <p:tag name="CDT_PROT_TOP" val="111,25"/>
  <p:tag name="CDT_PROT_LEFT" val="371,3751"/>
  <p:tag name="CDT_PROT_WIDTH" val="348,625"/>
  <p:tag name="CDT_PROT_HEIGHT" val="374,25"/>
</p:tagLst>
</file>

<file path=ppt/tags/tag80.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1.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2.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0008"/>
  <p:tag name="CDT_PROT_WIDTH" val="646,3751"/>
  <p:tag name="CDT_PROT_HEIGHT" val="374,25"/>
</p:tagLst>
</file>

<file path=ppt/tags/tag83.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4.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533"/>
  <p:tag name="CDT_PROT_HEIGHT" val="374,25"/>
</p:tagLst>
</file>

<file path=ppt/tags/tag85.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6.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317,5"/>
  <p:tag name="CDT_PROT_HEIGHT" val="374,25"/>
</p:tagLst>
</file>

<file path=ppt/tags/tag87.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371,375"/>
  <p:tag name="CDT_PROT_WIDTH" val="317,5"/>
  <p:tag name="CDT_PROT_HEIGHT" val="374,25"/>
</p:tagLst>
</file>

<file path=ppt/tags/tag88.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89.xml><?xml version="1.0" encoding="utf-8"?>
<p:tagLst xmlns:a="http://schemas.openxmlformats.org/drawingml/2006/main" xmlns:r="http://schemas.openxmlformats.org/officeDocument/2006/relationships" xmlns:p="http://schemas.openxmlformats.org/presentationml/2006/main">
  <p:tag name="CDT_PROT" val="2"/>
  <p:tag name="CDT_PROT_TOP" val="111,2501"/>
  <p:tag name="CDT_PROT_LEFT" val="42,5"/>
  <p:tag name="CDT_PROT_WIDTH" val="646,3751"/>
  <p:tag name="CDT_PROT_HEIGHT" val="181,375"/>
</p:tagLst>
</file>

<file path=ppt/tags/tag90.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42,5"/>
  <p:tag name="CDT_PROT_WIDTH" val="646,3751"/>
  <p:tag name="CDT_PROT_HEIGHT" val="181,5"/>
</p:tagLst>
</file>

<file path=ppt/tags/tag91.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92.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204,0945"/>
  <p:tag name="CDT_PROT_HEIGHT" val="374,25"/>
</p:tagLst>
</file>

<file path=ppt/tags/tag93.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257,9528"/>
  <p:tag name="CDT_PROT_WIDTH" val="215,4222"/>
  <p:tag name="CDT_PROT_HEIGHT" val="374,25"/>
</p:tagLst>
</file>

<file path=ppt/tags/tag94.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84,75"/>
  <p:tag name="CDT_PROT_WIDTH" val="204,125"/>
  <p:tag name="CDT_PROT_HEIGHT" val="374,25"/>
</p:tagLst>
</file>

<file path=ppt/tags/tag95.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96.xml><?xml version="1.0" encoding="utf-8"?>
<p:tagLst xmlns:a="http://schemas.openxmlformats.org/drawingml/2006/main" xmlns:r="http://schemas.openxmlformats.org/officeDocument/2006/relationships" xmlns:p="http://schemas.openxmlformats.org/presentationml/2006/main">
  <p:tag name="CDT_PROT" val="2"/>
  <p:tag name="CDT_PROT_TOP" val="111,2501"/>
  <p:tag name="CDT_PROT_LEFT" val="42,5"/>
  <p:tag name="CDT_PROT_WIDTH" val="317,5"/>
  <p:tag name="CDT_PROT_HEIGHT" val="181,375"/>
</p:tagLst>
</file>

<file path=ppt/tags/tag97.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371,375"/>
  <p:tag name="CDT_PROT_WIDTH" val="317,5"/>
  <p:tag name="CDT_PROT_HEIGHT" val="181,375"/>
</p:tagLst>
</file>

<file path=ppt/tags/tag98.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42,5"/>
  <p:tag name="CDT_PROT_WIDTH" val="317,5"/>
  <p:tag name="CDT_PROT_HEIGHT" val="181,5"/>
</p:tagLst>
</file>

<file path=ppt/tags/tag99.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371,375"/>
  <p:tag name="CDT_PROT_WIDTH" val="317,5"/>
  <p:tag name="CDT_PROT_HEIGHT" val="181,5"/>
</p:tagLst>
</file>

<file path=ppt/tags/tag100.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01.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02.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03.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533"/>
  <p:tag name="CDT_PROT_HEIGHT" val="374,25"/>
</p:tagLst>
</file>

<file path=ppt/tags/tag104.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05.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06.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42,5"/>
  <p:tag name="CDT_PROT_WIDTH" val="260,6249"/>
  <p:tag name="CDT_PROT_HEIGHT" val="374,25"/>
</p:tagLst>
</file>

<file path=ppt/tags/tag107.xml><?xml version="1.0" encoding="utf-8"?>
<p:tagLst xmlns:a="http://schemas.openxmlformats.org/drawingml/2006/main" xmlns:r="http://schemas.openxmlformats.org/officeDocument/2006/relationships" xmlns:p="http://schemas.openxmlformats.org/presentationml/2006/main">
  <p:tag name="CDT_PROT" val="2"/>
  <p:tag name="CDT_PROT_TOP" val="111,25"/>
  <p:tag name="CDT_PROT_LEFT" val="314,4999"/>
  <p:tag name="CDT_PROT_WIDTH" val="261,0001"/>
  <p:tag name="CDT_PROT_HEIGHT" val="374,25"/>
</p:tagLst>
</file>

<file path=ppt/tags/tag10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09.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10.xml><?xml version="1.0" encoding="utf-8"?>
<p:tagLst xmlns:a="http://schemas.openxmlformats.org/drawingml/2006/main" xmlns:r="http://schemas.openxmlformats.org/officeDocument/2006/relationships" xmlns:p="http://schemas.openxmlformats.org/presentationml/2006/main">
  <p:tag name="CDT_PROT" val="2"/>
  <p:tag name="CDT_PROT_TOP" val="111,2501"/>
  <p:tag name="CDT_PROT_LEFT" val="42,5"/>
  <p:tag name="CDT_PROT_WIDTH" val="533"/>
  <p:tag name="CDT_PROT_HEIGHT" val="181,375"/>
</p:tagLst>
</file>

<file path=ppt/tags/tag111.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42,5"/>
  <p:tag name="CDT_PROT_WIDTH" val="533"/>
  <p:tag name="CDT_PROT_HEIGHT" val="181,5"/>
</p:tagLst>
</file>

<file path=ppt/tags/tag112.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13.xml><?xml version="1.0" encoding="utf-8"?>
<p:tagLst xmlns:a="http://schemas.openxmlformats.org/drawingml/2006/main" xmlns:r="http://schemas.openxmlformats.org/officeDocument/2006/relationships" xmlns:p="http://schemas.openxmlformats.org/presentationml/2006/main">
  <p:tag name="CDT_PROT" val="2"/>
  <p:tag name="CDT_PROT_TOP" val="0"/>
  <p:tag name="CDT_PROT_LEFT" val="0"/>
  <p:tag name="CDT_PROT_WIDTH" val="720"/>
  <p:tag name="CDT_PROT_HEIGHT" val="99,87504"/>
</p:tagLst>
</file>

<file path=ppt/tags/tag114.xml><?xml version="1.0" encoding="utf-8"?>
<p:tagLst xmlns:a="http://schemas.openxmlformats.org/drawingml/2006/main" xmlns:r="http://schemas.openxmlformats.org/officeDocument/2006/relationships" xmlns:p="http://schemas.openxmlformats.org/presentationml/2006/main">
  <p:tag name="CDT_PROT" val="2"/>
  <p:tag name="CDT_PROT_TOP" val="111,2501"/>
  <p:tag name="CDT_PROT_LEFT" val="42,5"/>
  <p:tag name="CDT_PROT_WIDTH" val="260,6249"/>
  <p:tag name="CDT_PROT_HEIGHT" val="181,375"/>
</p:tagLst>
</file>

<file path=ppt/tags/tag115.xml><?xml version="1.0" encoding="utf-8"?>
<p:tagLst xmlns:a="http://schemas.openxmlformats.org/drawingml/2006/main" xmlns:r="http://schemas.openxmlformats.org/officeDocument/2006/relationships" xmlns:p="http://schemas.openxmlformats.org/presentationml/2006/main">
  <p:tag name="CDT_DELETE_ONEVENT_NEWPRES" val="False"/>
  <p:tag name="CDT_PROT" val="2"/>
  <p:tag name="CDT_PROT_TOP" val="111,2501"/>
  <p:tag name="CDT_PROT_LEFT" val="314,5"/>
  <p:tag name="CDT_PROT_WIDTH" val="261"/>
  <p:tag name="CDT_PROT_HEIGHT" val="181,375"/>
</p:tagLst>
</file>

<file path=ppt/tags/tag116.xml><?xml version="1.0" encoding="utf-8"?>
<p:tagLst xmlns:a="http://schemas.openxmlformats.org/drawingml/2006/main" xmlns:r="http://schemas.openxmlformats.org/officeDocument/2006/relationships" xmlns:p="http://schemas.openxmlformats.org/presentationml/2006/main">
  <p:tag name="CDT_DELETE_ONEVENT_NEWPRES" val="False"/>
  <p:tag name="CDT_PROT" val="2"/>
  <p:tag name="CDT_PROT_TOP" val="304"/>
  <p:tag name="CDT_PROT_LEFT" val="42,5"/>
  <p:tag name="CDT_PROT_WIDTH" val="260,6249"/>
  <p:tag name="CDT_PROT_HEIGHT" val="181,5"/>
</p:tagLst>
</file>

<file path=ppt/tags/tag117.xml><?xml version="1.0" encoding="utf-8"?>
<p:tagLst xmlns:a="http://schemas.openxmlformats.org/drawingml/2006/main" xmlns:r="http://schemas.openxmlformats.org/officeDocument/2006/relationships" xmlns:p="http://schemas.openxmlformats.org/presentationml/2006/main">
  <p:tag name="CDT_PROT" val="2"/>
  <p:tag name="CDT_PROT_TOP" val="304"/>
  <p:tag name="CDT_PROT_LEFT" val="314,4999"/>
  <p:tag name="CDT_PROT_WIDTH" val="261,0001"/>
  <p:tag name="CDT_PROT_HEIGHT" val="181,5"/>
</p:tagLst>
</file>

<file path=ppt/tags/tag118.xml><?xml version="1.0" encoding="utf-8"?>
<p:tagLst xmlns:a="http://schemas.openxmlformats.org/drawingml/2006/main" xmlns:r="http://schemas.openxmlformats.org/officeDocument/2006/relationships" xmlns:p="http://schemas.openxmlformats.org/presentationml/2006/main">
  <p:tag name="CDT_FILLFIXED" val="True"/>
  <p:tag name="CDT_LINEFIXED" val="True"/>
  <p:tag name="CDT_FILLUNVISIBLE" val="True"/>
  <p:tag name="CDT_LINEUNVISIBLE" val="True"/>
  <p:tag name="CDT_AUTODIALOG" val="3"/>
  <p:tag name="CDT_TARGETSHAPE_NEW" val="6"/>
  <p:tag name="CDT_PROT" val="2"/>
  <p:tag name="CDT_PROT_TOP" val="111,25"/>
  <p:tag name="CDT_PROT_LEFT" val="586,8279"/>
  <p:tag name="CDT_PROT_WIDTH" val="102,0471"/>
  <p:tag name="CDT_PROT_HEIGHT" val="374,25"/>
</p:tagLst>
</file>

<file path=ppt/tags/tag119.xml><?xml version="1.0" encoding="utf-8"?>
<p:tagLst xmlns:a="http://schemas.openxmlformats.org/drawingml/2006/main" xmlns:r="http://schemas.openxmlformats.org/officeDocument/2006/relationships" xmlns:p="http://schemas.openxmlformats.org/presentationml/2006/main">
  <p:tag name="CDT_INTERSECT_SLIDE" val="False"/>
  <p:tag name="CDT_NAVBARONTHISSLIDE" val="True"/>
  <p:tag name="CDT_DESIGNS_NAME" val="Siemens 2013 – 4:3"/>
  <p:tag name="CDT_MASTERS_NAME" val="Title (big bar down)"/>
  <p:tag name="CDT_LAYOUT_TYPE" val="1"/>
  <p:tag name="CDT_ORIGINAL_DESIGNS_NAME" val="Siemens 2013 – 4:3"/>
  <p:tag name="CDT_ORIGINAL_MASTERS_NAME" val="Title (big bar down)"/>
  <p:tag name="CDT_ORIGINAL_LAYOUT_TYPE" val="1"/>
</p:tagLst>
</file>

<file path=ppt/tags/tag120.xml><?xml version="1.0" encoding="utf-8"?>
<p:tagLst xmlns:a="http://schemas.openxmlformats.org/drawingml/2006/main" xmlns:r="http://schemas.openxmlformats.org/officeDocument/2006/relationships" xmlns:p="http://schemas.openxmlformats.org/presentationml/2006/main">
  <p:tag name="CDT_INTERSECT_SLIDE" val="False"/>
  <p:tag name="CDT_NAVBARONTHISSLIDE" val="True"/>
  <p:tag name="CDT_DESIGNS_NAME" val="Siemens 2013 – 4:3"/>
  <p:tag name="CDT_MASTERS_NAME" val="Title (big bar down)"/>
  <p:tag name="CDT_LAYOUT_TYPE" val="1"/>
  <p:tag name="CDT_ORIGINAL_DESIGNS_NAME" val="Siemens 2013 – 4:3"/>
  <p:tag name="CDT_ORIGINAL_MASTERS_NAME" val="Title (big bar down)"/>
  <p:tag name="CDT_ORIGINAL_LAYOUT_TYPE" val="1"/>
</p:tagLst>
</file>

<file path=ppt/tags/tag121.xml><?xml version="1.0" encoding="utf-8"?>
<p:tagLst xmlns:a="http://schemas.openxmlformats.org/drawingml/2006/main" xmlns:r="http://schemas.openxmlformats.org/officeDocument/2006/relationships" xmlns:p="http://schemas.openxmlformats.org/presentationml/2006/main">
  <p:tag name="CDT_INTERSECT_SLIDE" val="False"/>
  <p:tag name="CDT_NAVBARONTHISSLIDE" val="True"/>
  <p:tag name="CDT_DESIGNS_NAME" val="Siemens 2013 – 4:3"/>
  <p:tag name="CDT_MASTERS_NAME" val="Title (big bar down)"/>
  <p:tag name="CDT_LAYOUT_TYPE" val="1"/>
  <p:tag name="CDT_ORIGINAL_DESIGNS_NAME" val="Siemens 2013 – 4:3"/>
  <p:tag name="CDT_ORIGINAL_MASTERS_NAME" val="Title (big bar down)"/>
  <p:tag name="CDT_ORIGINAL_LAYOUT_TYPE" val="1"/>
</p:tagLst>
</file>

<file path=ppt/tags/tag122.xml><?xml version="1.0" encoding="utf-8"?>
<p:tagLst xmlns:a="http://schemas.openxmlformats.org/drawingml/2006/main" xmlns:r="http://schemas.openxmlformats.org/officeDocument/2006/relationships" xmlns:p="http://schemas.openxmlformats.org/presentationml/2006/main">
  <p:tag name="CDT_INTERSECT_SLIDE" val="False"/>
  <p:tag name="CDT_NAVBARONTHISSLIDE" val="True"/>
  <p:tag name="CDT_DESIGNS_NAME" val="Siemens 2013 – 4:3"/>
  <p:tag name="CDT_MASTERS_NAME" val="Title (big bar down)"/>
  <p:tag name="CDT_LAYOUT_TYPE" val="1"/>
  <p:tag name="CDT_ORIGINAL_DESIGNS_NAME" val="Siemens 2013 – 4:3"/>
  <p:tag name="CDT_ORIGINAL_MASTERS_NAME" val="Title (big bar down)"/>
  <p:tag name="CDT_ORIGINAL_LAYOUT_TYPE" val="1"/>
</p:tagLst>
</file>

<file path=ppt/theme/theme1.xml><?xml version="1.0" encoding="utf-8"?>
<a:theme xmlns:a="http://schemas.openxmlformats.org/drawingml/2006/main" name="Siemens 2013 – 4:3">
  <a:themeElements>
    <a:clrScheme name="Siemens AG">
      <a:dk1>
        <a:srgbClr val="000000"/>
      </a:dk1>
      <a:lt1>
        <a:srgbClr val="FFFFFF"/>
      </a:lt1>
      <a:dk2>
        <a:srgbClr val="000000"/>
      </a:dk2>
      <a:lt2>
        <a:srgbClr val="ADBECB"/>
      </a:lt2>
      <a:accent1>
        <a:srgbClr val="879BAA"/>
      </a:accent1>
      <a:accent2>
        <a:srgbClr val="BECDD7"/>
      </a:accent2>
      <a:accent3>
        <a:srgbClr val="EB780A"/>
      </a:accent3>
      <a:accent4>
        <a:srgbClr val="641946"/>
      </a:accent4>
      <a:accent5>
        <a:srgbClr val="006487"/>
      </a:accent5>
      <a:accent6>
        <a:srgbClr val="647D2D"/>
      </a:accent6>
      <a:hlink>
        <a:srgbClr val="EB780A"/>
      </a:hlink>
      <a:folHlink>
        <a:srgbClr val="641946"/>
      </a:folHlink>
    </a:clrScheme>
    <a:fontScheme name="Siemens PPT 2007 DEU">
      <a:majorFont>
        <a:latin typeface=""/>
        <a:ea typeface="ＭＳ Ｐゴシック"/>
        <a:cs typeface=""/>
      </a:majorFont>
      <a:minorFont>
        <a:latin typeface=""/>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wrap="square" lIns="108000" tIns="54000" rIns="108000" bIns="54000" numCol="1" spcCol="72000" rtlCol="0" anchor="ctr">
        <a:noAutofit/>
      </a:bodyPr>
      <a:lstStyle>
        <a:defPPr algn="ctr">
          <a:lnSpc>
            <a:spcPct val="110000"/>
          </a:lnSpc>
          <a:spcBef>
            <a:spcPct val="0"/>
          </a:spcBef>
          <a:buFont typeface="Wingdings" charset="0"/>
          <a:buNone/>
          <a:defRPr sz="1800" b="1" dirty="0" smtClean="0">
            <a:solidFill>
              <a:schemeClr val="tx1"/>
            </a:solidFill>
          </a:defRPr>
        </a:defPPr>
      </a:lstStyle>
    </a:spDef>
    <a:lnDef>
      <a:spPr bwMode="auto">
        <a:xfrm>
          <a:off x="0" y="0"/>
          <a:ext cx="1" cy="1"/>
        </a:xfrm>
        <a:custGeom>
          <a:avLst/>
          <a:gdLst/>
          <a:ahLst/>
          <a:cxnLst/>
          <a:rect l="0" t="0" r="0" b="0"/>
          <a:pathLst/>
        </a:custGeom>
        <a:solidFill>
          <a:schemeClr val="tx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5921" dir="2700000" algn="ctr" rotWithShape="0">
                  <a:schemeClr val="bg2"/>
                </a:outerShdw>
              </a:effectLst>
            </a14:hiddenEffects>
          </a:ext>
        </a:extLst>
      </a:spPr>
      <a:bodyPr vert="horz" wrap="squar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None/>
          <a:tabLst/>
          <a:defRPr kumimoji="0" lang="de-DE" sz="2400" b="0" i="0" u="none" strike="noStrike" cap="none" normalizeH="0" baseline="0">
            <a:ln>
              <a:noFill/>
            </a:ln>
            <a:solidFill>
              <a:srgbClr val="000000"/>
            </a:solidFill>
            <a:effectLst/>
            <a:latin typeface="Arial" charset="0"/>
            <a:ea typeface="ヒラギノ角ゴ Pro W3" charset="0"/>
          </a:defRPr>
        </a:defPPr>
      </a:lstStyle>
    </a:lnDef>
    <a:txDef>
      <a:spPr>
        <a:noFill/>
      </a:spPr>
      <a:bodyPr wrap="square" lIns="0" tIns="0" rIns="0" bIns="0" rtlCol="0">
        <a:spAutoFit/>
      </a:bodyPr>
      <a:lstStyle>
        <a:defPPr>
          <a:lnSpc>
            <a:spcPct val="110000"/>
          </a:lnSpc>
          <a:spcBef>
            <a:spcPts val="0"/>
          </a:spcBef>
          <a:defRPr sz="1200" dirty="0" smtClean="0">
            <a:solidFill>
              <a:schemeClr val="tx1"/>
            </a:solidFill>
          </a:defRPr>
        </a:defPPr>
      </a:lstStyle>
    </a:txDef>
  </a:objectDefaults>
  <a:extraClrSchemeLst/>
</a:theme>
</file>

<file path=ppt/theme/theme2.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_rels/item14.xml.rels><?xml version="1.0" encoding="UTF-8" standalone="yes"?>
<Relationships xmlns="http://schemas.openxmlformats.org/package/2006/relationships"><Relationship Id="rId1" Type="http://schemas.openxmlformats.org/officeDocument/2006/relationships/customXmlProps" Target="itemProps14.xml"/></Relationships>
</file>

<file path=customXml/_rels/item15.xml.rels><?xml version="1.0" encoding="UTF-8" standalone="yes"?>
<Relationships xmlns="http://schemas.openxmlformats.org/package/2006/relationships"><Relationship Id="rId1" Type="http://schemas.openxmlformats.org/officeDocument/2006/relationships/customXmlProps" Target="itemProps15.xml"/></Relationships>
</file>

<file path=customXml/_rels/item16.xml.rels><?xml version="1.0" encoding="UTF-8" standalone="yes"?>
<Relationships xmlns="http://schemas.openxmlformats.org/package/2006/relationships"><Relationship Id="rId1" Type="http://schemas.openxmlformats.org/officeDocument/2006/relationships/customXmlProps" Target="itemProps16.xml"/></Relationships>
</file>

<file path=customXml/_rels/item17.xml.rels><?xml version="1.0" encoding="UTF-8" standalone="yes"?>
<Relationships xmlns="http://schemas.openxmlformats.org/package/2006/relationships"><Relationship Id="rId1" Type="http://schemas.openxmlformats.org/officeDocument/2006/relationships/customXmlProps" Target="itemProps17.xml"/></Relationships>
</file>

<file path=customXml/_rels/item18.xml.rels><?xml version="1.0" encoding="UTF-8" standalone="yes"?>
<Relationships xmlns="http://schemas.openxmlformats.org/package/2006/relationships"><Relationship Id="rId1" Type="http://schemas.openxmlformats.org/officeDocument/2006/relationships/customXmlProps" Target="itemProps18.xml"/></Relationships>
</file>

<file path=customXml/_rels/item19.xml.rels><?xml version="1.0" encoding="UTF-8" standalone="yes"?>
<Relationships xmlns="http://schemas.openxmlformats.org/package/2006/relationships"><Relationship Id="rId1" Type="http://schemas.openxmlformats.org/officeDocument/2006/relationships/customXmlProps" Target="itemProps19.xml"/></Relationships>
</file>

<file path=customXml/_rels/item20.xml.rels><?xml version="1.0" encoding="UTF-8" standalone="yes"?>
<Relationships xmlns="http://schemas.openxmlformats.org/package/2006/relationships"><Relationship Id="rId1" Type="http://schemas.openxmlformats.org/officeDocument/2006/relationships/customXmlProps" Target="itemProps20.xml"/></Relationships>
</file>

<file path=customXml/_rels/item21.xml.rels><?xml version="1.0" encoding="UTF-8" standalone="yes"?>
<Relationships xmlns="http://schemas.openxmlformats.org/package/2006/relationships"><Relationship Id="rId1" Type="http://schemas.openxmlformats.org/officeDocument/2006/relationships/customXmlProps" Target="itemProps21.xml"/></Relationships>
</file>

<file path=customXml/_rels/item22.xml.rels><?xml version="1.0" encoding="UTF-8" standalone="yes"?>
<Relationships xmlns="http://schemas.openxmlformats.org/package/2006/relationships"><Relationship Id="rId1" Type="http://schemas.openxmlformats.org/officeDocument/2006/relationships/customXmlProps" Target="itemProps22.xml"/></Relationships>
</file>

<file path=customXml/item1.xml><?xml version="1.0" encoding="utf-8"?>
<p4ppTags>
  <Name>Two rows</Name>
  <PpLayout>32</PpLayout>
  <Index>13</Index>
</p4ppTags>
</file>

<file path=customXml/item2.xml><?xml version="1.0" encoding="utf-8"?>
<p4ppTags>
  <Name>Title fullscreen (big bar up)</Name>
  <PpLayout>1</PpLayout>
  <Index>4</Index>
</p4ppTags>
</file>

<file path=customXml/item3.xml><?xml version="1.0" encoding="utf-8"?>
<p4ppTags>
  <Name>Two columns + Navigation</Name>
  <PpLayout>32</PpLayout>
  <Index>18</Index>
</p4ppTags>
</file>

<file path=customXml/item4.xml><?xml version="1.0" encoding="utf-8"?>
<p4ppTags>
  <Name>Four objects + Navigation</Name>
  <PpLayout>32</PpLayout>
  <Index>20</Index>
</p4ppTags>
</file>

<file path=customXml/item5.xml><?xml version="1.0" encoding="utf-8"?>
<p4ppTags>
  <Name>Three columns</Name>
  <PpLayout>32</PpLayout>
  <Index>14</Index>
</p4ppTags>
</file>

<file path=customXml/item6.xml><?xml version="1.0" encoding="utf-8"?>
<p4ppTags>
  <Name>Free Content</Name>
  <PpLayout>11</PpLayout>
  <Index>9</Index>
</p4ppTags>
</file>

<file path=customXml/item7.xml><?xml version="1.0" encoding="utf-8"?>
<p4ppTags>
  <Name>Image + Index/Contact</Name>
  <PpLayout>32</PpLayout>
  <Index>7</Index>
</p4ppTags>
</file>

<file path=customXml/item8.xml><?xml version="1.0" encoding="utf-8"?>
<p4ppTags>
  <Name>Title fullscreen (big bar down)</Name>
  <PpLayout>1</PpLayout>
  <Index>3</Index>
</p4ppTags>
</file>

<file path=customXml/item9.xml><?xml version="1.0" encoding="utf-8"?>
<p4ppTags>
  <Name>Two rows + Navigation</Name>
  <PpLayout>32</PpLayout>
  <Index>19</Index>
</p4ppTags>
</file>

<file path=customXml/item10.xml><?xml version="1.0" encoding="utf-8"?>
<p4ppTags>
  <Name>Free Content + Navigation</Name>
  <PpLayout>32</PpLayout>
  <Index>16</Index>
</p4ppTags>
</file>

<file path=customXml/item11.xml><?xml version="1.0" encoding="utf-8"?>
<p4ppTags>
  <Name>Text + Index</Name>
  <PpLayout>32</PpLayout>
  <Index>8</Index>
</p4ppTags>
</file>

<file path=customXml/item12.xml><?xml version="1.0" encoding="utf-8"?>
<p4ppTags>
  <Name>Chapter title (big bar up)</Name>
  <PpLayout>1</PpLayout>
  <Index>6</Index>
</p4ppTags>
</file>

<file path=customXml/item13.xml><?xml version="1.0" encoding="utf-8"?>
<p4ppTags>
  <Name>1_Two rows</Name>
  <PpLayout>32</PpLayout>
  <Index>14</Index>
</p4ppTags>
</file>

<file path=customXml/item14.xml><?xml version="1.0" encoding="utf-8"?>
<p4ppTags>
  <Name>Title (big bar down)</Name>
  <PpLayout>1</PpLayout>
  <Index>1</Index>
</p4ppTags>
</file>

<file path=customXml/item15.xml><?xml version="1.0" encoding="utf-8"?>
<p4ppTags>
  <Name>One object (small) + Navigation</Name>
  <PpLayout>32</PpLayout>
  <Index>17</Index>
</p4ppTags>
</file>

<file path=customXml/item16.xml><?xml version="1.0" encoding="utf-8"?>
<p4ppTags>
  <Name>Four objects</Name>
  <PpLayout>24</PpLayout>
  <Index>15</Index>
</p4ppTags>
</file>

<file path=customXml/item17.xml><?xml version="1.0" encoding="utf-8"?>
<p4ppTags>
  <Name>Two columns</Name>
  <PpLayout>29</PpLayout>
  <Index>12</Index>
</p4ppTags>
</file>

<file path=customXml/item18.xml><?xml version="1.0" encoding="utf-8"?>
<p4ppTags/>
</file>

<file path=customXml/item19.xml><?xml version="1.0" encoding="utf-8"?>
<p4ppTags>
  <Name>One object (small)</Name>
  <PpLayout>16</PpLayout>
  <Index>11</Index>
</p4ppTags>
</file>

<file path=customXml/item20.xml><?xml version="1.0" encoding="utf-8"?>
<p4ppTags>
  <Name>Chapter title (big bar down)</Name>
  <PpLayout>1</PpLayout>
  <Index>5</Index>
</p4ppTags>
</file>

<file path=customXml/item21.xml><?xml version="1.0" encoding="utf-8"?>
<p4ppTags>
  <Name>One object (large)</Name>
  <PpLayout>16</PpLayout>
  <Index>10</Index>
</p4ppTags>
</file>

<file path=customXml/item22.xml><?xml version="1.0" encoding="utf-8"?>
<p4ppTags>
  <Name>Title (big bar up)</Name>
  <PpLayout>1</PpLayout>
  <Index>2</Index>
</p4ppTags>
</file>

<file path=customXml/itemProps1.xml><?xml version="1.0" encoding="utf-8"?>
<ds:datastoreItem xmlns:ds="http://schemas.openxmlformats.org/officeDocument/2006/customXml" ds:itemID="{B341031C-DF69-4A64-9B2B-12371A08AC58}">
  <ds:schemaRefs/>
</ds:datastoreItem>
</file>

<file path=customXml/itemProps2.xml><?xml version="1.0" encoding="utf-8"?>
<ds:datastoreItem xmlns:ds="http://schemas.openxmlformats.org/officeDocument/2006/customXml" ds:itemID="{B3B1D281-6C65-4D54-B219-770FC4DAB8FD}">
  <ds:schemaRefs/>
</ds:datastoreItem>
</file>

<file path=customXml/itemProps3.xml><?xml version="1.0" encoding="utf-8"?>
<ds:datastoreItem xmlns:ds="http://schemas.openxmlformats.org/officeDocument/2006/customXml" ds:itemID="{37815CEA-42C4-4EBE-B2C5-949DF4BD96DF}">
  <ds:schemaRefs/>
</ds:datastoreItem>
</file>

<file path=customXml/itemProps4.xml><?xml version="1.0" encoding="utf-8"?>
<ds:datastoreItem xmlns:ds="http://schemas.openxmlformats.org/officeDocument/2006/customXml" ds:itemID="{588D3410-A9B4-4548-8C7E-BC26DA73704D}">
  <ds:schemaRefs/>
</ds:datastoreItem>
</file>

<file path=customXml/itemProps5.xml><?xml version="1.0" encoding="utf-8"?>
<ds:datastoreItem xmlns:ds="http://schemas.openxmlformats.org/officeDocument/2006/customXml" ds:itemID="{BC34F54B-3874-4AF0-9415-8D255EF26171}">
  <ds:schemaRefs/>
</ds:datastoreItem>
</file>

<file path=customXml/itemProps6.xml><?xml version="1.0" encoding="utf-8"?>
<ds:datastoreItem xmlns:ds="http://schemas.openxmlformats.org/officeDocument/2006/customXml" ds:itemID="{EB9694BB-221C-4E15-A7C9-203B766638CE}">
  <ds:schemaRefs/>
</ds:datastoreItem>
</file>

<file path=customXml/itemProps7.xml><?xml version="1.0" encoding="utf-8"?>
<ds:datastoreItem xmlns:ds="http://schemas.openxmlformats.org/officeDocument/2006/customXml" ds:itemID="{83EE303D-C4B5-487A-A4B6-FEFDCEB82565}">
  <ds:schemaRefs/>
</ds:datastoreItem>
</file>

<file path=customXml/itemProps8.xml><?xml version="1.0" encoding="utf-8"?>
<ds:datastoreItem xmlns:ds="http://schemas.openxmlformats.org/officeDocument/2006/customXml" ds:itemID="{3C3C200F-7A0F-43B4-89A2-7EAC51E146B8}">
  <ds:schemaRefs/>
</ds:datastoreItem>
</file>

<file path=customXml/itemProps9.xml><?xml version="1.0" encoding="utf-8"?>
<ds:datastoreItem xmlns:ds="http://schemas.openxmlformats.org/officeDocument/2006/customXml" ds:itemID="{91321DA8-4787-42F9-B431-20BE2B8E8CFA}">
  <ds:schemaRefs/>
</ds:datastoreItem>
</file>

<file path=customXml/itemProps10.xml><?xml version="1.0" encoding="utf-8"?>
<ds:datastoreItem xmlns:ds="http://schemas.openxmlformats.org/officeDocument/2006/customXml" ds:itemID="{08CF5312-C8CE-42A4-B96B-D9FCC95FBDB3}">
  <ds:schemaRefs/>
</ds:datastoreItem>
</file>

<file path=customXml/itemProps11.xml><?xml version="1.0" encoding="utf-8"?>
<ds:datastoreItem xmlns:ds="http://schemas.openxmlformats.org/officeDocument/2006/customXml" ds:itemID="{3FF35072-9787-4395-B0AC-06796F4EB77F}">
  <ds:schemaRefs/>
</ds:datastoreItem>
</file>

<file path=customXml/itemProps12.xml><?xml version="1.0" encoding="utf-8"?>
<ds:datastoreItem xmlns:ds="http://schemas.openxmlformats.org/officeDocument/2006/customXml" ds:itemID="{EFCAE600-FA5F-4AE5-B732-F9AB03D51820}">
  <ds:schemaRefs/>
</ds:datastoreItem>
</file>

<file path=customXml/itemProps13.xml><?xml version="1.0" encoding="utf-8"?>
<ds:datastoreItem xmlns:ds="http://schemas.openxmlformats.org/officeDocument/2006/customXml" ds:itemID="{9C85B323-8697-4319-B012-CB7EF0B99A9B}">
  <ds:schemaRefs/>
</ds:datastoreItem>
</file>

<file path=customXml/itemProps14.xml><?xml version="1.0" encoding="utf-8"?>
<ds:datastoreItem xmlns:ds="http://schemas.openxmlformats.org/officeDocument/2006/customXml" ds:itemID="{A5111100-98EE-4A20-AE7B-BF136EFD1435}">
  <ds:schemaRefs/>
</ds:datastoreItem>
</file>

<file path=customXml/itemProps15.xml><?xml version="1.0" encoding="utf-8"?>
<ds:datastoreItem xmlns:ds="http://schemas.openxmlformats.org/officeDocument/2006/customXml" ds:itemID="{D76D7041-CBAA-47E6-9D26-EFF89B25F35C}">
  <ds:schemaRefs/>
</ds:datastoreItem>
</file>

<file path=customXml/itemProps16.xml><?xml version="1.0" encoding="utf-8"?>
<ds:datastoreItem xmlns:ds="http://schemas.openxmlformats.org/officeDocument/2006/customXml" ds:itemID="{DF615B3B-0AA2-4A12-84A5-4A53F99B524E}">
  <ds:schemaRefs/>
</ds:datastoreItem>
</file>

<file path=customXml/itemProps17.xml><?xml version="1.0" encoding="utf-8"?>
<ds:datastoreItem xmlns:ds="http://schemas.openxmlformats.org/officeDocument/2006/customXml" ds:itemID="{5DED66E8-CCCD-4A02-996E-D5D9017C22E0}">
  <ds:schemaRefs/>
</ds:datastoreItem>
</file>

<file path=customXml/itemProps18.xml><?xml version="1.0" encoding="utf-8"?>
<ds:datastoreItem xmlns:ds="http://schemas.openxmlformats.org/officeDocument/2006/customXml" ds:itemID="{EB8A4E2E-2B8F-4B71-A368-F18362B0C85F}">
  <ds:schemaRefs/>
</ds:datastoreItem>
</file>

<file path=customXml/itemProps19.xml><?xml version="1.0" encoding="utf-8"?>
<ds:datastoreItem xmlns:ds="http://schemas.openxmlformats.org/officeDocument/2006/customXml" ds:itemID="{1D21753F-2754-4ED2-A2CB-78BF3FB2865E}">
  <ds:schemaRefs/>
</ds:datastoreItem>
</file>

<file path=customXml/itemProps20.xml><?xml version="1.0" encoding="utf-8"?>
<ds:datastoreItem xmlns:ds="http://schemas.openxmlformats.org/officeDocument/2006/customXml" ds:itemID="{B842808A-63C4-4809-A3FE-CB9BAEDB5518}">
  <ds:schemaRefs/>
</ds:datastoreItem>
</file>

<file path=customXml/itemProps21.xml><?xml version="1.0" encoding="utf-8"?>
<ds:datastoreItem xmlns:ds="http://schemas.openxmlformats.org/officeDocument/2006/customXml" ds:itemID="{AA004A45-EFAF-4A9B-8FAF-B6FACA8B75CE}">
  <ds:schemaRefs/>
</ds:datastoreItem>
</file>

<file path=customXml/itemProps22.xml><?xml version="1.0" encoding="utf-8"?>
<ds:datastoreItem xmlns:ds="http://schemas.openxmlformats.org/officeDocument/2006/customXml" ds:itemID="{CFC38D5C-AE5F-469A-AD97-B720F366B1CB}">
  <ds:schemaRefs/>
</ds:datastoreItem>
</file>

<file path=docProps/app.xml><?xml version="1.0" encoding="utf-8"?>
<Properties xmlns="http://schemas.openxmlformats.org/officeDocument/2006/extended-properties" xmlns:vt="http://schemas.openxmlformats.org/officeDocument/2006/docPropsVTypes">
  <Template/>
  <TotalTime>1506</TotalTime>
  <Words>3210</Words>
  <Application>Microsoft Office PowerPoint</Application>
  <PresentationFormat>On-screen Show (4:3)</PresentationFormat>
  <Paragraphs>376</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Wingdings</vt:lpstr>
      <vt:lpstr>Siemens 2013 – 4:3</vt:lpstr>
      <vt:lpstr> Clean, Green Trains</vt:lpstr>
      <vt:lpstr>Clean, Green Trains</vt:lpstr>
      <vt:lpstr>Clean, Green Trains</vt:lpstr>
      <vt:lpstr> Clean, Green Trains: the power of steam</vt:lpstr>
      <vt:lpstr>Clean, Green Trains</vt:lpstr>
      <vt:lpstr>Clean, Green Trains</vt:lpstr>
      <vt:lpstr>Clean, Green Trains</vt:lpstr>
      <vt:lpstr>Clean, Green Trains</vt:lpstr>
      <vt:lpstr> Clean, Green Trains: the impact of electric motors</vt:lpstr>
      <vt:lpstr>Clean, Green Trains</vt:lpstr>
      <vt:lpstr>Clean, Green Trains</vt:lpstr>
      <vt:lpstr>Clean silent trains</vt:lpstr>
      <vt:lpstr>Clean, Green Trains</vt:lpstr>
      <vt:lpstr>Clean, Green Trains</vt:lpstr>
      <vt:lpstr>Clean, Green Trains</vt:lpstr>
      <vt:lpstr>Clean, Green Trains</vt:lpstr>
      <vt:lpstr>Clean, Green Trains</vt:lpstr>
      <vt:lpstr>Clean, Green Trains</vt:lpstr>
      <vt:lpstr>Clean, Green Trains</vt:lpstr>
      <vt:lpstr> Clean, Green Trains: operating the railway</vt:lpstr>
      <vt:lpstr>Clean, Green Trains</vt:lpstr>
      <vt:lpstr>Clean, Green Trains</vt:lpstr>
      <vt:lpstr>Clean, Green Trains</vt:lpstr>
      <vt:lpstr>Clean, Green Trains</vt:lpstr>
      <vt:lpstr>Clean, Green Trains</vt:lpstr>
      <vt:lpstr>Clean, Green Trains</vt:lpstr>
      <vt:lpstr>Clean, Green Trains</vt:lpstr>
      <vt:lpstr>Running  a service</vt:lpstr>
      <vt:lpstr>A different solution – a passing loop half way along Trains now leave from either end simultaneously and pass in the middle. </vt:lpstr>
      <vt:lpstr>Running  a service</vt:lpstr>
      <vt:lpstr>Running  a service</vt:lpstr>
      <vt:lpstr>Clean, Green Trains</vt:lpstr>
    </vt:vector>
  </TitlesOfParts>
  <Company>SIEMENS AG</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Siemens Corporate Design PowerPoint-Templates</dc:title>
  <dc:creator>Racheal Fudge</dc:creator>
  <cp:lastModifiedBy>Wood, Mark (RC-GB SUS SUS1)</cp:lastModifiedBy>
  <cp:revision>137</cp:revision>
  <cp:lastPrinted>2014-06-23T12:32:27Z</cp:lastPrinted>
  <dcterms:created xsi:type="dcterms:W3CDTF">2006-04-07T10:01:45Z</dcterms:created>
  <dcterms:modified xsi:type="dcterms:W3CDTF">2023-02-15T16:46:51Z</dcterms:modified>
  <dc:language>English</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y fmtid="{D5CDD505-2E9C-101B-9397-08002B2CF9AE}" pid="3" name="Release date">
    <vt:lpwstr>June 2013</vt:lpwstr>
  </property>
  <property fmtid="{D5CDD505-2E9C-101B-9397-08002B2CF9AE}" pid="4" name="Office version">
    <vt:lpwstr>2007/2010</vt:lpwstr>
  </property>
  <property fmtid="{D5CDD505-2E9C-101B-9397-08002B2CF9AE}" pid="5" name="Release version">
    <vt:lpwstr>2.0.1</vt:lpwstr>
  </property>
  <property fmtid="{D5CDD505-2E9C-101B-9397-08002B2CF9AE}" pid="6" name="MSIP_Label_9d258917-277f-42cd-a3cd-14c4e9ee58bc_Enabled">
    <vt:lpwstr>true</vt:lpwstr>
  </property>
  <property fmtid="{D5CDD505-2E9C-101B-9397-08002B2CF9AE}" pid="7" name="MSIP_Label_9d258917-277f-42cd-a3cd-14c4e9ee58bc_SetDate">
    <vt:lpwstr>2023-02-15T16:46:29Z</vt:lpwstr>
  </property>
  <property fmtid="{D5CDD505-2E9C-101B-9397-08002B2CF9AE}" pid="8" name="MSIP_Label_9d258917-277f-42cd-a3cd-14c4e9ee58bc_Method">
    <vt:lpwstr>Standard</vt:lpwstr>
  </property>
  <property fmtid="{D5CDD505-2E9C-101B-9397-08002B2CF9AE}" pid="9" name="MSIP_Label_9d258917-277f-42cd-a3cd-14c4e9ee58bc_Name">
    <vt:lpwstr>restricted</vt:lpwstr>
  </property>
  <property fmtid="{D5CDD505-2E9C-101B-9397-08002B2CF9AE}" pid="10" name="MSIP_Label_9d258917-277f-42cd-a3cd-14c4e9ee58bc_SiteId">
    <vt:lpwstr>38ae3bcd-9579-4fd4-adda-b42e1495d55a</vt:lpwstr>
  </property>
  <property fmtid="{D5CDD505-2E9C-101B-9397-08002B2CF9AE}" pid="11" name="MSIP_Label_9d258917-277f-42cd-a3cd-14c4e9ee58bc_ActionId">
    <vt:lpwstr>b6c9195c-6b1a-4d05-aae6-4d4ab6ae6630</vt:lpwstr>
  </property>
  <property fmtid="{D5CDD505-2E9C-101B-9397-08002B2CF9AE}" pid="12" name="MSIP_Label_9d258917-277f-42cd-a3cd-14c4e9ee58bc_ContentBits">
    <vt:lpwstr>0</vt:lpwstr>
  </property>
  <property fmtid="{D5CDD505-2E9C-101B-9397-08002B2CF9AE}" pid="13" name="Document_Confidentiality">
    <vt:lpwstr>Restricted</vt:lpwstr>
  </property>
</Properties>
</file>