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notesSlides/notesSlide2.xml" ContentType="application/vnd.openxmlformats-officedocument.presentationml.notesSlide+xml"/>
  <Override PartName="/customXml/itemProps13.xml" ContentType="application/vnd.openxmlformats-officedocument.customXmlProperties+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customXml/itemProps20.xml" ContentType="application/vnd.openxmlformats-officedocument.customXmlProperties+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comments/comment4.xml" ContentType="application/vnd.openxmlformats-officedocument.presentationml.comment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customXml/itemProps6.xml" ContentType="application/vnd.openxmlformats-officedocument.customXmlPropertie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notesSlides/notesSlide7.xml" ContentType="application/vnd.openxmlformats-officedocument.presentationml.notesSlide+xml"/>
  <Override PartName="/customXml/itemProps18.xml" ContentType="application/vnd.openxmlformats-officedocument.customXmlPropertie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notesSlides/notesSlide3.xml" ContentType="application/vnd.openxmlformats-officedocument.presentationml.notesSlide+xml"/>
  <Override PartName="/customXml/itemProps14.xml" ContentType="application/vnd.openxmlformats-officedocument.customXmlProperties+xml"/>
  <Override PartName="/ppt/presProps.xml" ContentType="application/vnd.openxmlformats-officedocument.presentationml.presProps+xml"/>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heme/theme2.xml" ContentType="application/vnd.openxmlformats-officedocument.theme+xml"/>
  <Override PartName="/customXml/itemProps21.xml" ContentType="application/vnd.openxmlformats-officedocument.customXmlProperties+xml"/>
  <Override PartName="/ppt/slides/slide1.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customXml/itemProps10.xml" ContentType="application/vnd.openxmlformats-officedocument.customXmlProperties+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comments/comment1.xml" ContentType="application/vnd.openxmlformats-officedocument.presentationml.comments+xml"/>
  <Override PartName="/ppt/notesSlides/notesSlide8.xml" ContentType="application/vnd.openxmlformats-officedocument.presentationml.notesSlide+xml"/>
  <Override PartName="/customXml/itemProps7.xml" ContentType="application/vnd.openxmlformats-officedocument.customXmlPropertie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customXml/itemProps19.xml" ContentType="application/vnd.openxmlformats-officedocument.customXmlProperties+xml"/>
  <Override PartName="/ppt/handoutMasters/handoutMaster1.xml" ContentType="application/vnd.openxmlformats-officedocument.presentationml.handoutMaster+xml"/>
  <Override PartName="/ppt/tags/tag20.xml" ContentType="application/vnd.openxmlformats-officedocument.presentationml.tags+xml"/>
  <Override PartName="/ppt/tags/tag106.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customXml/itemProps15.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heme/theme3.xml" ContentType="application/vnd.openxmlformats-officedocument.theme+xml"/>
  <Override PartName="/customXml/itemProps11.xml" ContentType="application/vnd.openxmlformats-officedocument.customXmlProperties+xml"/>
  <Override PartName="/customXml/itemProps22.xml" ContentType="application/vnd.openxmlformats-officedocument.customXmlProperties+xml"/>
  <Override PartName="/ppt/slides/slide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customXml/itemProps8.xml" ContentType="application/vnd.openxmlformats-officedocument.customXmlPropertie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comments/comment2.xml" ContentType="application/vnd.openxmlformats-officedocument.presentationml.comments+xml"/>
  <Override PartName="/ppt/notesSlides/notesSlide9.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notesSlides/notesSlide5.xml" ContentType="application/vnd.openxmlformats-officedocument.presentationml.notesSlide+xml"/>
  <Override PartName="/customXml/itemProps16.xml" ContentType="application/vnd.openxmlformats-officedocument.customXmlProperties+xml"/>
  <Override PartName="/ppt/tags/tag7.xml" ContentType="application/vnd.openxmlformats-officedocument.presentationml.tags+xml"/>
  <Override PartName="/ppt/tags/tag103.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customXml/itemProps12.xml" ContentType="application/vnd.openxmlformats-officedocument.customXmlProperties+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comments/comment3.xml" ContentType="application/vnd.openxmlformats-officedocument.presentationml.comments+xml"/>
  <Override PartName="/customXml/itemProps9.xml" ContentType="application/vnd.openxmlformats-officedocument.customXmlPropertie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notesSlides/notesSlide6.xml" ContentType="application/vnd.openxmlformats-officedocument.presentationml.notesSlide+xml"/>
  <Override PartName="/customXml/itemProps5.xml" ContentType="application/vnd.openxmlformats-officedocument.customXmlProperties+xml"/>
  <Override PartName="/customXml/itemProps17.xml" ContentType="application/vnd.openxmlformats-officedocument.customXmlPropertie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23"/>
  </p:sldMasterIdLst>
  <p:notesMasterIdLst>
    <p:notesMasterId r:id="rId36"/>
  </p:notesMasterIdLst>
  <p:handoutMasterIdLst>
    <p:handoutMasterId r:id="rId37"/>
  </p:handoutMasterIdLst>
  <p:sldIdLst>
    <p:sldId id="898" r:id="rId24"/>
    <p:sldId id="899" r:id="rId25"/>
    <p:sldId id="900" r:id="rId26"/>
    <p:sldId id="901" r:id="rId27"/>
    <p:sldId id="902" r:id="rId28"/>
    <p:sldId id="903" r:id="rId29"/>
    <p:sldId id="909" r:id="rId30"/>
    <p:sldId id="904" r:id="rId31"/>
    <p:sldId id="905" r:id="rId32"/>
    <p:sldId id="906" r:id="rId33"/>
    <p:sldId id="907" r:id="rId34"/>
    <p:sldId id="908" r:id="rId35"/>
  </p:sldIdLst>
  <p:sldSz cx="9144000" cy="6858000" type="screen4x3"/>
  <p:notesSz cx="7099300" cy="10234613"/>
  <p:custDataLst>
    <p:custData r:id="rId13"/>
    <p:tags r:id="rId38"/>
  </p:custDataLst>
  <p:defaultTex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annah" initials="A" lastIdx="4" clrIdx="0"/>
  <p:cmAuthor id="1" name="mac6 dbda"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a:srgbClr val="000000"/>
    <a:srgbClr val="505A64"/>
    <a:srgbClr val="D7D7CD"/>
    <a:srgbClr val="879BAA"/>
    <a:srgbClr val="BECDD7"/>
    <a:srgbClr val="FFB900"/>
    <a:srgbClr val="AF235F"/>
    <a:srgbClr val="55A0B9"/>
    <a:srgbClr val="AAB41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30" autoAdjust="0"/>
    <p:restoredTop sz="76909" autoAdjust="0"/>
  </p:normalViewPr>
  <p:slideViewPr>
    <p:cSldViewPr snapToGrid="0" snapToObjects="1" showGuides="1">
      <p:cViewPr>
        <p:scale>
          <a:sx n="70" d="100"/>
          <a:sy n="70" d="100"/>
        </p:scale>
        <p:origin x="-1962" y="-78"/>
      </p:cViewPr>
      <p:guideLst>
        <p:guide orient="horz" pos="3884"/>
        <p:guide orient="horz" pos="618"/>
        <p:guide orient="horz" pos="2432"/>
        <p:guide orient="horz" pos="2341"/>
        <p:guide orient="horz" pos="890"/>
        <p:guide orient="horz" pos="799"/>
        <p:guide pos="340"/>
        <p:guide pos="158"/>
        <p:guide pos="2880"/>
        <p:guide pos="2971"/>
        <p:guide pos="5511"/>
        <p:guide pos="4604"/>
        <p:guide pos="3787"/>
        <p:guide pos="3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p:scale>
          <a:sx n="90" d="100"/>
          <a:sy n="90" d="100"/>
        </p:scale>
        <p:origin x="-2046" y="792"/>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3.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customXml" Target="../customXml/item21.xml"/><Relationship Id="rId34" Type="http://schemas.openxmlformats.org/officeDocument/2006/relationships/slide" Target="slides/slide11.xml"/><Relationship Id="rId42"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6.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Master" Target="slideMasters/slideMaster1.xml"/><Relationship Id="rId28" Type="http://schemas.openxmlformats.org/officeDocument/2006/relationships/slide" Target="slides/slide5.xml"/><Relationship Id="rId36" Type="http://schemas.openxmlformats.org/officeDocument/2006/relationships/notesMaster" Target="notesMasters/notesMaster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11-28T11:23:10.371" idx="1">
    <p:pos x="10" y="10"/>
    <p:text>add MINI logo to this slide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3-11-28T11:23:44.774" idx="2">
    <p:pos x="10" y="10"/>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3-11-28T11:24:31.253" idx="3">
    <p:pos x="10" y="10"/>
    <p:text>change image from one supplied by WM Nov13</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3-11-28T11:24:49.613" idx="4">
    <p:pos x="10" y="10"/>
    <p:text>add MINI logo to this slide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2" name="Rectangle 6"/>
          <p:cNvSpPr>
            <a:spLocks noChangeArrowheads="1"/>
          </p:cNvSpPr>
          <p:nvPr/>
        </p:nvSpPr>
        <p:spPr bwMode="auto">
          <a:xfrm>
            <a:off x="0" y="0"/>
            <a:ext cx="7099300" cy="698500"/>
          </a:xfrm>
          <a:prstGeom prst="rect">
            <a:avLst/>
          </a:prstGeom>
          <a:solidFill>
            <a:srgbClr val="879BAA"/>
          </a:solidFill>
          <a:ln w="9525" algn="ctr">
            <a:noFill/>
            <a:miter lim="800000"/>
            <a:headEnd/>
            <a:tailEnd/>
          </a:ln>
          <a:effectLst/>
        </p:spPr>
        <p:txBody>
          <a:bodyPr wrap="none" anchor="ctr"/>
          <a:lstStyle/>
          <a:p>
            <a:endParaRPr lang="de-DE"/>
          </a:p>
        </p:txBody>
      </p:sp>
      <p:sp>
        <p:nvSpPr>
          <p:cNvPr id="173058" name="Rectangle 2"/>
          <p:cNvSpPr>
            <a:spLocks noGrp="1" noChangeArrowheads="1"/>
          </p:cNvSpPr>
          <p:nvPr>
            <p:ph type="hdr" sz="quarter"/>
          </p:nvPr>
        </p:nvSpPr>
        <p:spPr bwMode="auto">
          <a:xfrm>
            <a:off x="0" y="0"/>
            <a:ext cx="3249613" cy="552450"/>
          </a:xfrm>
          <a:prstGeom prst="rect">
            <a:avLst/>
          </a:prstGeom>
          <a:noFill/>
          <a:ln w="9525">
            <a:noFill/>
            <a:miter lim="800000"/>
            <a:headEnd/>
            <a:tailEnd/>
          </a:ln>
          <a:effectLst/>
        </p:spPr>
        <p:txBody>
          <a:bodyPr vert="horz" wrap="square" lIns="148550" tIns="148550" rIns="148550" bIns="148550" numCol="1" anchor="t" anchorCtr="0" compatLnSpc="1">
            <a:prstTxWarp prst="textNoShape">
              <a:avLst/>
            </a:prstTxWarp>
          </a:bodyPr>
          <a:lstStyle>
            <a:lvl1pPr defTabSz="942975">
              <a:spcBef>
                <a:spcPct val="0"/>
              </a:spcBef>
              <a:defRPr sz="1200">
                <a:solidFill>
                  <a:schemeClr val="bg1"/>
                </a:solidFill>
                <a:latin typeface="Siemens Sans" pitchFamily="2" charset="0"/>
              </a:defRPr>
            </a:lvl1pPr>
          </a:lstStyle>
          <a:p>
            <a:endParaRPr lang="en-US" dirty="0">
              <a:latin typeface="Arial" pitchFamily="34" charset="0"/>
            </a:endParaRPr>
          </a:p>
        </p:txBody>
      </p:sp>
      <p:sp>
        <p:nvSpPr>
          <p:cNvPr id="173059" name="Rectangle 3"/>
          <p:cNvSpPr>
            <a:spLocks noGrp="1" noChangeArrowheads="1"/>
          </p:cNvSpPr>
          <p:nvPr>
            <p:ph type="dt" sz="quarter" idx="1"/>
          </p:nvPr>
        </p:nvSpPr>
        <p:spPr bwMode="auto">
          <a:xfrm>
            <a:off x="3849688" y="0"/>
            <a:ext cx="3249612" cy="552450"/>
          </a:xfrm>
          <a:prstGeom prst="rect">
            <a:avLst/>
          </a:prstGeom>
          <a:noFill/>
          <a:ln w="9525">
            <a:noFill/>
            <a:miter lim="800000"/>
            <a:headEnd/>
            <a:tailEnd/>
          </a:ln>
          <a:effectLst/>
        </p:spPr>
        <p:txBody>
          <a:bodyPr vert="horz" wrap="square" lIns="148550" tIns="148550" rIns="148550" bIns="148550" numCol="1" anchor="t" anchorCtr="0" compatLnSpc="1">
            <a:prstTxWarp prst="textNoShape">
              <a:avLst/>
            </a:prstTxWarp>
          </a:bodyPr>
          <a:lstStyle>
            <a:lvl1pPr algn="r" defTabSz="942975">
              <a:spcBef>
                <a:spcPct val="0"/>
              </a:spcBef>
              <a:defRPr sz="1200">
                <a:solidFill>
                  <a:schemeClr val="bg1"/>
                </a:solidFill>
                <a:latin typeface="Siemens Sans" pitchFamily="2" charset="0"/>
              </a:defRPr>
            </a:lvl1pPr>
          </a:lstStyle>
          <a:p>
            <a:endParaRPr lang="en-US" dirty="0">
              <a:latin typeface="Arial" pitchFamily="34" charset="0"/>
            </a:endParaRPr>
          </a:p>
        </p:txBody>
      </p:sp>
      <p:sp>
        <p:nvSpPr>
          <p:cNvPr id="173060" name="Rectangle 4"/>
          <p:cNvSpPr>
            <a:spLocks noGrp="1" noChangeArrowheads="1"/>
          </p:cNvSpPr>
          <p:nvPr>
            <p:ph type="ftr" sz="quarter" idx="2"/>
          </p:nvPr>
        </p:nvSpPr>
        <p:spPr bwMode="auto">
          <a:xfrm>
            <a:off x="0" y="9682163"/>
            <a:ext cx="3249613" cy="552450"/>
          </a:xfrm>
          <a:prstGeom prst="rect">
            <a:avLst/>
          </a:prstGeom>
          <a:noFill/>
          <a:ln w="9525">
            <a:noFill/>
            <a:miter lim="800000"/>
            <a:headEnd/>
            <a:tailEnd/>
          </a:ln>
          <a:effectLst/>
        </p:spPr>
        <p:txBody>
          <a:bodyPr vert="horz" wrap="square" lIns="148550" tIns="148550" rIns="148550" bIns="148550" numCol="1" anchor="b" anchorCtr="0" compatLnSpc="1">
            <a:prstTxWarp prst="textNoShape">
              <a:avLst/>
            </a:prstTxWarp>
          </a:bodyPr>
          <a:lstStyle>
            <a:lvl1pPr defTabSz="942975">
              <a:spcBef>
                <a:spcPct val="0"/>
              </a:spcBef>
              <a:defRPr sz="1200">
                <a:solidFill>
                  <a:schemeClr val="tx1"/>
                </a:solidFill>
                <a:latin typeface="Siemens Sans" pitchFamily="2" charset="0"/>
              </a:defRPr>
            </a:lvl1pPr>
          </a:lstStyle>
          <a:p>
            <a:endParaRPr lang="en-US" dirty="0">
              <a:latin typeface="Arial" pitchFamily="34" charset="0"/>
            </a:endParaRPr>
          </a:p>
        </p:txBody>
      </p:sp>
      <p:sp>
        <p:nvSpPr>
          <p:cNvPr id="173061" name="Rectangle 5"/>
          <p:cNvSpPr>
            <a:spLocks noGrp="1" noChangeArrowheads="1"/>
          </p:cNvSpPr>
          <p:nvPr>
            <p:ph type="sldNum" sz="quarter" idx="3"/>
          </p:nvPr>
        </p:nvSpPr>
        <p:spPr bwMode="auto">
          <a:xfrm>
            <a:off x="3849688" y="9682163"/>
            <a:ext cx="3249612" cy="552450"/>
          </a:xfrm>
          <a:prstGeom prst="rect">
            <a:avLst/>
          </a:prstGeom>
          <a:noFill/>
          <a:ln w="9525">
            <a:noFill/>
            <a:miter lim="800000"/>
            <a:headEnd/>
            <a:tailEnd/>
          </a:ln>
          <a:effectLst/>
        </p:spPr>
        <p:txBody>
          <a:bodyPr vert="horz" wrap="square" lIns="148550" tIns="148550" rIns="148550" bIns="148550" numCol="1" anchor="b" anchorCtr="0" compatLnSpc="1">
            <a:prstTxWarp prst="textNoShape">
              <a:avLst/>
            </a:prstTxWarp>
          </a:bodyPr>
          <a:lstStyle>
            <a:lvl1pPr algn="r" defTabSz="942975">
              <a:spcBef>
                <a:spcPct val="0"/>
              </a:spcBef>
              <a:defRPr sz="1200">
                <a:solidFill>
                  <a:schemeClr val="tx1"/>
                </a:solidFill>
                <a:latin typeface="Siemens Sans" pitchFamily="2" charset="0"/>
              </a:defRPr>
            </a:lvl1pPr>
          </a:lstStyle>
          <a:p>
            <a:r>
              <a:rPr lang="de-DE" dirty="0">
                <a:latin typeface="Arial" pitchFamily="34" charset="0"/>
              </a:rPr>
              <a:t>Handzettel </a:t>
            </a:r>
            <a:fld id="{BFC713D8-7968-482B-A79F-9C586FE5053A}" type="slidenum">
              <a:rPr lang="de-DE">
                <a:latin typeface="Arial" pitchFamily="34" charset="0"/>
              </a:rPr>
              <a:pPr/>
              <a:t>‹#›</a:t>
            </a:fld>
            <a:endParaRPr lang="de-DE" dirty="0">
              <a:latin typeface="Arial" pitchFamily="34" charset="0"/>
            </a:endParaRPr>
          </a:p>
        </p:txBody>
      </p:sp>
    </p:spTree>
    <p:extLst>
      <p:ext uri="{BB962C8B-B14F-4D97-AF65-F5344CB8AC3E}">
        <p14:creationId xmlns="" xmlns:p14="http://schemas.microsoft.com/office/powerpoint/2010/main" val="2371850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249613" cy="552450"/>
          </a:xfrm>
          <a:prstGeom prst="rect">
            <a:avLst/>
          </a:prstGeom>
          <a:noFill/>
          <a:ln w="9525">
            <a:noFill/>
            <a:miter lim="800000"/>
            <a:headEnd/>
            <a:tailEnd/>
          </a:ln>
          <a:effectLst/>
        </p:spPr>
        <p:txBody>
          <a:bodyPr vert="horz" wrap="square" lIns="148550" tIns="148550" rIns="148550" bIns="148550" numCol="1" anchor="t" anchorCtr="0" compatLnSpc="1">
            <a:prstTxWarp prst="textNoShape">
              <a:avLst/>
            </a:prstTxWarp>
          </a:bodyPr>
          <a:lstStyle>
            <a:lvl1pPr defTabSz="942975">
              <a:spcBef>
                <a:spcPct val="0"/>
              </a:spcBef>
              <a:defRPr sz="1200">
                <a:solidFill>
                  <a:schemeClr val="tx1"/>
                </a:solidFill>
                <a:latin typeface="Arial" pitchFamily="34" charset="0"/>
              </a:defRPr>
            </a:lvl1pPr>
          </a:lstStyle>
          <a:p>
            <a:endParaRPr lang="en-US" dirty="0"/>
          </a:p>
        </p:txBody>
      </p:sp>
      <p:sp>
        <p:nvSpPr>
          <p:cNvPr id="77827" name="Rectangle 3"/>
          <p:cNvSpPr>
            <a:spLocks noGrp="1" noChangeArrowheads="1"/>
          </p:cNvSpPr>
          <p:nvPr>
            <p:ph type="dt" idx="1"/>
          </p:nvPr>
        </p:nvSpPr>
        <p:spPr bwMode="auto">
          <a:xfrm>
            <a:off x="3849688" y="0"/>
            <a:ext cx="3248025" cy="552450"/>
          </a:xfrm>
          <a:prstGeom prst="rect">
            <a:avLst/>
          </a:prstGeom>
          <a:noFill/>
          <a:ln w="9525">
            <a:noFill/>
            <a:miter lim="800000"/>
            <a:headEnd/>
            <a:tailEnd/>
          </a:ln>
          <a:effectLst/>
        </p:spPr>
        <p:txBody>
          <a:bodyPr vert="horz" wrap="square" lIns="148550" tIns="148550" rIns="148550" bIns="148550" numCol="1" anchor="t" anchorCtr="0" compatLnSpc="1">
            <a:prstTxWarp prst="textNoShape">
              <a:avLst/>
            </a:prstTxWarp>
          </a:bodyPr>
          <a:lstStyle>
            <a:lvl1pPr algn="r" defTabSz="942975">
              <a:spcBef>
                <a:spcPct val="0"/>
              </a:spcBef>
              <a:defRPr sz="1200">
                <a:solidFill>
                  <a:schemeClr val="tx1"/>
                </a:solidFill>
                <a:latin typeface="Arial" pitchFamily="34" charset="0"/>
              </a:defRPr>
            </a:lvl1pPr>
          </a:lstStyle>
          <a:p>
            <a:endParaRPr lang="en-US" dirty="0"/>
          </a:p>
        </p:txBody>
      </p:sp>
      <p:sp>
        <p:nvSpPr>
          <p:cNvPr id="77828"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77829" name="Rectangle 5"/>
          <p:cNvSpPr>
            <a:spLocks noGrp="1" noChangeArrowheads="1"/>
          </p:cNvSpPr>
          <p:nvPr>
            <p:ph type="body" sz="quarter" idx="3"/>
          </p:nvPr>
        </p:nvSpPr>
        <p:spPr bwMode="auto">
          <a:xfrm>
            <a:off x="238125" y="4822825"/>
            <a:ext cx="6623050" cy="45656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77830" name="Rectangle 6"/>
          <p:cNvSpPr>
            <a:spLocks noGrp="1" noChangeArrowheads="1"/>
          </p:cNvSpPr>
          <p:nvPr>
            <p:ph type="ftr" sz="quarter" idx="4"/>
          </p:nvPr>
        </p:nvSpPr>
        <p:spPr bwMode="auto">
          <a:xfrm>
            <a:off x="0" y="9682163"/>
            <a:ext cx="3249613" cy="550862"/>
          </a:xfrm>
          <a:prstGeom prst="rect">
            <a:avLst/>
          </a:prstGeom>
          <a:noFill/>
          <a:ln w="9525">
            <a:noFill/>
            <a:miter lim="800000"/>
            <a:headEnd/>
            <a:tailEnd/>
          </a:ln>
          <a:effectLst/>
        </p:spPr>
        <p:txBody>
          <a:bodyPr vert="horz" wrap="square" lIns="148550" tIns="148550" rIns="148550" bIns="148550" numCol="1" anchor="b" anchorCtr="0" compatLnSpc="1">
            <a:prstTxWarp prst="textNoShape">
              <a:avLst/>
            </a:prstTxWarp>
          </a:bodyPr>
          <a:lstStyle>
            <a:lvl1pPr defTabSz="942975">
              <a:spcBef>
                <a:spcPct val="0"/>
              </a:spcBef>
              <a:defRPr sz="1200">
                <a:solidFill>
                  <a:schemeClr val="tx1"/>
                </a:solidFill>
                <a:latin typeface="Arial" pitchFamily="34" charset="0"/>
              </a:defRPr>
            </a:lvl1pPr>
          </a:lstStyle>
          <a:p>
            <a:endParaRPr lang="en-US" dirty="0"/>
          </a:p>
        </p:txBody>
      </p:sp>
      <p:sp>
        <p:nvSpPr>
          <p:cNvPr id="77831" name="Rectangle 7"/>
          <p:cNvSpPr>
            <a:spLocks noGrp="1" noChangeArrowheads="1"/>
          </p:cNvSpPr>
          <p:nvPr>
            <p:ph type="sldNum" sz="quarter" idx="5"/>
          </p:nvPr>
        </p:nvSpPr>
        <p:spPr bwMode="auto">
          <a:xfrm>
            <a:off x="3849688" y="9682163"/>
            <a:ext cx="3248025" cy="550862"/>
          </a:xfrm>
          <a:prstGeom prst="rect">
            <a:avLst/>
          </a:prstGeom>
          <a:noFill/>
          <a:ln w="9525">
            <a:noFill/>
            <a:miter lim="800000"/>
            <a:headEnd/>
            <a:tailEnd/>
          </a:ln>
          <a:effectLst/>
        </p:spPr>
        <p:txBody>
          <a:bodyPr vert="horz" wrap="square" lIns="148550" tIns="148550" rIns="148550" bIns="148550" numCol="1" anchor="b" anchorCtr="0" compatLnSpc="1">
            <a:prstTxWarp prst="textNoShape">
              <a:avLst/>
            </a:prstTxWarp>
          </a:bodyPr>
          <a:lstStyle>
            <a:lvl1pPr algn="r" defTabSz="942975">
              <a:spcBef>
                <a:spcPct val="0"/>
              </a:spcBef>
              <a:defRPr sz="1200">
                <a:solidFill>
                  <a:schemeClr val="tx1"/>
                </a:solidFill>
                <a:latin typeface="Siemens Sans" pitchFamily="2" charset="0"/>
              </a:defRPr>
            </a:lvl1pPr>
          </a:lstStyle>
          <a:p>
            <a:r>
              <a:rPr lang="de-DE" dirty="0" smtClean="0">
                <a:latin typeface="Arial" pitchFamily="34" charset="0"/>
              </a:rPr>
              <a:t>Notizen </a:t>
            </a:r>
            <a:fld id="{AD141568-5488-4AC9-B82D-9F5CE1225E2A}" type="slidenum">
              <a:rPr lang="de-DE" smtClean="0">
                <a:latin typeface="Arial" pitchFamily="34" charset="0"/>
              </a:rPr>
              <a:pPr/>
              <a:t>‹#›</a:t>
            </a:fld>
            <a:endParaRPr lang="de-DE" dirty="0">
              <a:latin typeface="Arial" pitchFamily="34" charset="0"/>
            </a:endParaRPr>
          </a:p>
        </p:txBody>
      </p:sp>
    </p:spTree>
    <p:extLst>
      <p:ext uri="{BB962C8B-B14F-4D97-AF65-F5344CB8AC3E}">
        <p14:creationId xmlns="" xmlns:p14="http://schemas.microsoft.com/office/powerpoint/2010/main" val="3834219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youtube.com/watch?v=uuDeEArJ8NQ"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noFill/>
        </p:spPr>
      </p:sp>
      <p:sp>
        <p:nvSpPr>
          <p:cNvPr id="73731"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pitchFamily="34" charset="0"/>
                <a:ea typeface="ＭＳ Ｐゴシック" charset="-128"/>
                <a:cs typeface="+mn-cs"/>
              </a:rPr>
              <a:t>Remind students, if necessary, of the way the interactive works and ask them to identify key aspects to getting a good score. </a:t>
            </a:r>
          </a:p>
          <a:p>
            <a:endParaRPr lang="en-GB" sz="1200" b="0" i="0" u="none" strike="noStrike" kern="1200" baseline="0" dirty="0" smtClean="0">
              <a:solidFill>
                <a:schemeClr val="tx1"/>
              </a:solidFill>
              <a:latin typeface="Arial" pitchFamily="34" charset="0"/>
              <a:ea typeface="ＭＳ Ｐゴシック" charset="-128"/>
              <a:cs typeface="+mn-cs"/>
            </a:endParaRPr>
          </a:p>
          <a:p>
            <a:r>
              <a:rPr lang="en-GB" sz="1200" b="0" i="0" u="none" strike="noStrike" kern="1200" baseline="0" dirty="0" smtClean="0">
                <a:solidFill>
                  <a:schemeClr val="tx1"/>
                </a:solidFill>
                <a:latin typeface="Arial" pitchFamily="34" charset="0"/>
                <a:ea typeface="ＭＳ Ｐゴシック" charset="-128"/>
                <a:cs typeface="+mn-cs"/>
              </a:rPr>
              <a:t>Ask students to reflect on what they’ve learned about assembly lines and to consider these aspects. Get them to think about not only the interactive but how it relates to a real assembly line. In particular ask them to focus on these points: </a:t>
            </a:r>
          </a:p>
          <a:p>
            <a:endParaRPr lang="en-GB" sz="1200" b="0" i="0" u="none" strike="noStrike" kern="1200" baseline="0" dirty="0" smtClean="0">
              <a:solidFill>
                <a:schemeClr val="tx1"/>
              </a:solidFill>
              <a:latin typeface="Arial" pitchFamily="34" charset="0"/>
              <a:ea typeface="ＭＳ Ｐゴシック" charset="-128"/>
              <a:cs typeface="+mn-cs"/>
            </a:endParaRPr>
          </a:p>
          <a:p>
            <a:pPr marL="171450" indent="-171450">
              <a:buFont typeface="Arial" pitchFamily="34" charset="0"/>
              <a:buChar char="•"/>
            </a:pPr>
            <a:r>
              <a:rPr lang="en-GB" sz="1200" b="0" i="0" u="none" strike="noStrike" kern="1200" baseline="0" dirty="0" smtClean="0">
                <a:solidFill>
                  <a:schemeClr val="tx1"/>
                </a:solidFill>
                <a:latin typeface="Arial" pitchFamily="34" charset="0"/>
                <a:ea typeface="ＭＳ Ｐゴシック" charset="-128"/>
                <a:cs typeface="+mn-cs"/>
              </a:rPr>
              <a:t>What are the challenges involved in meeting customer orders? Does a good production process have more ‘customer options’ or fewer? </a:t>
            </a:r>
          </a:p>
          <a:p>
            <a:pPr marL="171450" indent="-171450">
              <a:buFont typeface="Arial" pitchFamily="34" charset="0"/>
              <a:buChar char="•"/>
            </a:pPr>
            <a:r>
              <a:rPr lang="en-GB" sz="1200" b="0" i="0" u="none" strike="noStrike" kern="1200" baseline="0" dirty="0" smtClean="0">
                <a:solidFill>
                  <a:schemeClr val="tx1"/>
                </a:solidFill>
                <a:latin typeface="Arial" pitchFamily="34" charset="0"/>
                <a:ea typeface="ＭＳ Ｐゴシック" charset="-128"/>
                <a:cs typeface="+mn-cs"/>
              </a:rPr>
              <a:t>How do you decide what stock levels to maintain? What might encourage you to maintain higher, or lower, stock levels? </a:t>
            </a:r>
          </a:p>
          <a:p>
            <a:pPr marL="171450" indent="-171450">
              <a:buFont typeface="Arial" pitchFamily="34" charset="0"/>
              <a:buChar char="•"/>
            </a:pPr>
            <a:r>
              <a:rPr lang="en-GB" sz="1200" b="0" i="0" u="none" strike="noStrike" kern="1200" baseline="0" dirty="0" smtClean="0">
                <a:solidFill>
                  <a:schemeClr val="tx1"/>
                </a:solidFill>
                <a:latin typeface="Arial" pitchFamily="34" charset="0"/>
                <a:ea typeface="ＭＳ Ｐゴシック" charset="-128"/>
                <a:cs typeface="+mn-cs"/>
              </a:rPr>
              <a:t>What are the challenges involved with making best use of available manpower? </a:t>
            </a:r>
          </a:p>
          <a:p>
            <a:pPr marL="171450" indent="-171450">
              <a:buFont typeface="Arial" pitchFamily="34" charset="0"/>
              <a:buChar char="•"/>
            </a:pPr>
            <a:r>
              <a:rPr lang="en-GB" sz="1200" b="0" i="0" u="none" strike="noStrike" kern="1200" baseline="0" dirty="0" smtClean="0">
                <a:solidFill>
                  <a:schemeClr val="tx1"/>
                </a:solidFill>
                <a:latin typeface="Arial" pitchFamily="34" charset="0"/>
                <a:ea typeface="ＭＳ Ｐゴシック" charset="-128"/>
                <a:cs typeface="+mn-cs"/>
              </a:rPr>
              <a:t>What skills do you need to run a production line successfully? </a:t>
            </a:r>
          </a:p>
          <a:p>
            <a:endParaRPr lang="en-GB" sz="1200" b="0" i="0" u="none" strike="noStrike" kern="1200" baseline="0" dirty="0" smtClean="0">
              <a:solidFill>
                <a:schemeClr val="tx1"/>
              </a:solidFill>
              <a:latin typeface="Arial" pitchFamily="34" charset="0"/>
              <a:ea typeface="ＭＳ Ｐゴシック" charset="-128"/>
              <a:cs typeface="+mn-cs"/>
            </a:endParaRPr>
          </a:p>
          <a:p>
            <a:r>
              <a:rPr lang="en-GB" sz="1200" b="0" i="0" u="none" strike="noStrike" kern="1200" baseline="0" dirty="0" smtClean="0">
                <a:solidFill>
                  <a:schemeClr val="tx1"/>
                </a:solidFill>
                <a:latin typeface="Arial" pitchFamily="34" charset="0"/>
                <a:ea typeface="ＭＳ Ｐゴシック" charset="-128"/>
                <a:cs typeface="+mn-cs"/>
              </a:rPr>
              <a:t>Draw together key points from this and summarise. Explain that many processes involve such decisions and that there are often compromises or ‘trade-offs’ that have to be made. </a:t>
            </a:r>
          </a:p>
          <a:p>
            <a:endParaRPr lang="en-GB" dirty="0"/>
          </a:p>
        </p:txBody>
      </p:sp>
      <p:sp>
        <p:nvSpPr>
          <p:cNvPr id="4" name="Slide Number Placeholder 3"/>
          <p:cNvSpPr>
            <a:spLocks noGrp="1"/>
          </p:cNvSpPr>
          <p:nvPr>
            <p:ph type="sldNum" sz="quarter" idx="10"/>
          </p:nvPr>
        </p:nvSpPr>
        <p:spPr/>
        <p:txBody>
          <a:bodyPr/>
          <a:lstStyle/>
          <a:p>
            <a:r>
              <a:rPr lang="de-DE" smtClean="0">
                <a:latin typeface="Arial" pitchFamily="34" charset="0"/>
              </a:rPr>
              <a:t>Notizen </a:t>
            </a:r>
            <a:fld id="{AD141568-5488-4AC9-B82D-9F5CE1225E2A}" type="slidenum">
              <a:rPr lang="de-DE" smtClean="0">
                <a:latin typeface="Arial" pitchFamily="34" charset="0"/>
              </a:rPr>
              <a:pPr/>
              <a:t>12</a:t>
            </a:fld>
            <a:endParaRPr lang="de-DE" dirty="0">
              <a:latin typeface="Arial" pitchFamily="34" charset="0"/>
            </a:endParaRPr>
          </a:p>
        </p:txBody>
      </p:sp>
    </p:spTree>
    <p:extLst>
      <p:ext uri="{BB962C8B-B14F-4D97-AF65-F5344CB8AC3E}">
        <p14:creationId xmlns="" xmlns:p14="http://schemas.microsoft.com/office/powerpoint/2010/main" val="452170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smtClean="0"/>
              <a:t>For </a:t>
            </a:r>
            <a:r>
              <a:rPr lang="en-GB" dirty="0"/>
              <a:t>an assembly line to run well, components have to be interchangeable. </a:t>
            </a:r>
            <a:endParaRPr lang="en-GB" dirty="0" smtClean="0"/>
          </a:p>
          <a:p>
            <a:r>
              <a:rPr lang="en-GB" dirty="0" smtClean="0"/>
              <a:t>The </a:t>
            </a:r>
            <a:r>
              <a:rPr lang="en-GB" dirty="0"/>
              <a:t>first example of this was the Colt 45 revolver. </a:t>
            </a:r>
            <a:endParaRPr lang="en-GB" dirty="0" smtClean="0"/>
          </a:p>
          <a:p>
            <a:r>
              <a:rPr lang="en-GB" dirty="0" smtClean="0"/>
              <a:t>Until </a:t>
            </a:r>
            <a:r>
              <a:rPr lang="en-GB" dirty="0"/>
              <a:t>this time, gun components were custom fitted to each other; i.e. they weren’t interchangeable. </a:t>
            </a:r>
            <a:endParaRPr lang="en-GB" dirty="0" smtClean="0"/>
          </a:p>
          <a:p>
            <a:r>
              <a:rPr lang="en-GB" dirty="0" smtClean="0"/>
              <a:t>Samuel </a:t>
            </a:r>
            <a:r>
              <a:rPr lang="en-GB" dirty="0"/>
              <a:t>Colt realised that </a:t>
            </a:r>
            <a:r>
              <a:rPr lang="en-GB" dirty="0" err="1"/>
              <a:t>interchangeability</a:t>
            </a:r>
            <a:r>
              <a:rPr lang="en-GB" dirty="0"/>
              <a:t> would make production more efficient. </a:t>
            </a:r>
          </a:p>
        </p:txBody>
      </p:sp>
      <p:sp>
        <p:nvSpPr>
          <p:cNvPr id="4" name="Slide Number Placeholder 3"/>
          <p:cNvSpPr>
            <a:spLocks noGrp="1"/>
          </p:cNvSpPr>
          <p:nvPr>
            <p:ph type="sldNum" sz="quarter" idx="10"/>
          </p:nvPr>
        </p:nvSpPr>
        <p:spPr/>
        <p:txBody>
          <a:bodyPr/>
          <a:lstStyle/>
          <a:p>
            <a:r>
              <a:rPr lang="de-DE" smtClean="0">
                <a:latin typeface="Arial" pitchFamily="34" charset="0"/>
              </a:rPr>
              <a:t>Notizen </a:t>
            </a:r>
            <a:fld id="{AD141568-5488-4AC9-B82D-9F5CE1225E2A}" type="slidenum">
              <a:rPr lang="de-DE" smtClean="0">
                <a:latin typeface="Arial" pitchFamily="34" charset="0"/>
              </a:rPr>
              <a:pPr/>
              <a:t>3</a:t>
            </a:fld>
            <a:endParaRPr lang="de-DE" dirty="0">
              <a:latin typeface="Arial" pitchFamily="34" charset="0"/>
            </a:endParaRPr>
          </a:p>
        </p:txBody>
      </p:sp>
    </p:spTree>
    <p:extLst>
      <p:ext uri="{BB962C8B-B14F-4D97-AF65-F5344CB8AC3E}">
        <p14:creationId xmlns="" xmlns:p14="http://schemas.microsoft.com/office/powerpoint/2010/main" val="179963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Show video of MINI production line</a:t>
            </a:r>
          </a:p>
          <a:p>
            <a:endParaRPr lang="en-GB" dirty="0"/>
          </a:p>
          <a:p>
            <a:r>
              <a:rPr lang="en-GB" dirty="0" smtClean="0"/>
              <a:t>Draw</a:t>
            </a:r>
            <a:r>
              <a:rPr lang="en-GB" baseline="0" dirty="0" smtClean="0"/>
              <a:t> out common features from the activity the students have just been involved with (getting ready for school)</a:t>
            </a:r>
          </a:p>
          <a:p>
            <a:pPr marL="171450" indent="-171450">
              <a:buFontTx/>
              <a:buChar char="-"/>
            </a:pPr>
            <a:r>
              <a:rPr lang="en-GB" baseline="0" dirty="0" smtClean="0"/>
              <a:t>Sequence of stages in a logical order</a:t>
            </a:r>
          </a:p>
          <a:p>
            <a:pPr marL="171450" indent="-171450">
              <a:buFontTx/>
              <a:buChar char="-"/>
            </a:pPr>
            <a:r>
              <a:rPr lang="en-GB" baseline="0" dirty="0" smtClean="0"/>
              <a:t>Dependant upon the supply of components </a:t>
            </a:r>
            <a:endParaRPr lang="en-GB" dirty="0" smtClean="0"/>
          </a:p>
          <a:p>
            <a:endParaRPr lang="en-GB" dirty="0" smtClean="0"/>
          </a:p>
          <a:p>
            <a:r>
              <a:rPr lang="en-GB" dirty="0" smtClean="0"/>
              <a:t>https://www.youtube.com/watch?v=wXe-4kbrAXA</a:t>
            </a:r>
          </a:p>
          <a:p>
            <a:endParaRPr lang="en-GB" dirty="0" smtClean="0"/>
          </a:p>
          <a:p>
            <a:endParaRPr lang="en-GB" dirty="0"/>
          </a:p>
          <a:p>
            <a:endParaRPr lang="en-GB" dirty="0"/>
          </a:p>
        </p:txBody>
      </p:sp>
      <p:sp>
        <p:nvSpPr>
          <p:cNvPr id="4" name="Slide Number Placeholder 3"/>
          <p:cNvSpPr>
            <a:spLocks noGrp="1"/>
          </p:cNvSpPr>
          <p:nvPr>
            <p:ph type="sldNum" sz="quarter" idx="10"/>
          </p:nvPr>
        </p:nvSpPr>
        <p:spPr/>
        <p:txBody>
          <a:bodyPr/>
          <a:lstStyle/>
          <a:p>
            <a:r>
              <a:rPr lang="de-DE" smtClean="0">
                <a:latin typeface="Arial" pitchFamily="34" charset="0"/>
              </a:rPr>
              <a:t>Notizen </a:t>
            </a:r>
            <a:fld id="{AD141568-5488-4AC9-B82D-9F5CE1225E2A}" type="slidenum">
              <a:rPr lang="de-DE" smtClean="0">
                <a:latin typeface="Arial" pitchFamily="34" charset="0"/>
              </a:rPr>
              <a:pPr/>
              <a:t>4</a:t>
            </a:fld>
            <a:endParaRPr lang="de-DE" dirty="0">
              <a:latin typeface="Arial" pitchFamily="34" charset="0"/>
            </a:endParaRPr>
          </a:p>
        </p:txBody>
      </p:sp>
    </p:spTree>
    <p:extLst>
      <p:ext uri="{BB962C8B-B14F-4D97-AF65-F5344CB8AC3E}">
        <p14:creationId xmlns="" xmlns:p14="http://schemas.microsoft.com/office/powerpoint/2010/main" val="1993878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Arial" pitchFamily="34" charset="0"/>
              <a:ea typeface="ＭＳ Ｐゴシック" charset="-128"/>
              <a:cs typeface="+mn-cs"/>
            </a:endParaRPr>
          </a:p>
          <a:p>
            <a:r>
              <a:rPr lang="en-GB" sz="1200" b="0" i="0" u="none" strike="noStrike" kern="1200" baseline="0" dirty="0" smtClean="0">
                <a:solidFill>
                  <a:schemeClr val="tx1"/>
                </a:solidFill>
                <a:latin typeface="Arial" pitchFamily="34" charset="0"/>
                <a:ea typeface="ＭＳ Ｐゴシック" charset="-128"/>
                <a:cs typeface="+mn-cs"/>
              </a:rPr>
              <a:t>Introduce the idea of Lean manufacturing and the concept of every stage and process being reviewed in terms of the extent to which it adds value in the eyes of the customer. </a:t>
            </a:r>
          </a:p>
          <a:p>
            <a:endParaRPr lang="en-GB" sz="1200" b="0" i="0" u="none" strike="noStrike" kern="1200" baseline="0" dirty="0" smtClean="0">
              <a:solidFill>
                <a:schemeClr val="tx1"/>
              </a:solidFill>
              <a:latin typeface="Arial" pitchFamily="34" charset="0"/>
              <a:ea typeface="ＭＳ Ｐゴシック" charset="-128"/>
              <a:cs typeface="+mn-cs"/>
            </a:endParaRPr>
          </a:p>
          <a:p>
            <a:r>
              <a:rPr lang="en-GB" sz="1200" b="0" i="0" u="none" strike="noStrike" kern="1200" baseline="0" dirty="0" smtClean="0">
                <a:solidFill>
                  <a:schemeClr val="tx1"/>
                </a:solidFill>
                <a:latin typeface="Arial" pitchFamily="34" charset="0"/>
                <a:ea typeface="ＭＳ Ｐゴシック" charset="-128"/>
                <a:cs typeface="+mn-cs"/>
              </a:rPr>
              <a:t>Relate this to the ‘getting a student ready for school’ activity and ask for suggestions about additional features (combing hair, polishing shoes, </a:t>
            </a:r>
            <a:r>
              <a:rPr lang="en-GB" sz="1200" b="0" i="0" u="none" strike="noStrike" kern="1200" baseline="0" dirty="0" err="1" smtClean="0">
                <a:solidFill>
                  <a:schemeClr val="tx1"/>
                </a:solidFill>
                <a:latin typeface="Arial" pitchFamily="34" charset="0"/>
                <a:ea typeface="ＭＳ Ｐゴシック" charset="-128"/>
                <a:cs typeface="+mn-cs"/>
              </a:rPr>
              <a:t>etc</a:t>
            </a:r>
            <a:r>
              <a:rPr lang="en-GB" sz="1200" b="0" i="0" u="none" strike="noStrike" kern="1200" baseline="0" dirty="0" smtClean="0">
                <a:solidFill>
                  <a:schemeClr val="tx1"/>
                </a:solidFill>
                <a:latin typeface="Arial" pitchFamily="34" charset="0"/>
                <a:ea typeface="ＭＳ Ｐゴシック" charset="-128"/>
                <a:cs typeface="+mn-cs"/>
              </a:rPr>
              <a:t>). </a:t>
            </a:r>
          </a:p>
          <a:p>
            <a:endParaRPr lang="en-GB" sz="1200" b="0" i="0" u="none" strike="noStrike" kern="1200" baseline="0" dirty="0" smtClean="0">
              <a:solidFill>
                <a:schemeClr val="tx1"/>
              </a:solidFill>
              <a:latin typeface="Arial" pitchFamily="34" charset="0"/>
              <a:ea typeface="ＭＳ Ｐゴシック" charset="-128"/>
              <a:cs typeface="+mn-cs"/>
            </a:endParaRPr>
          </a:p>
          <a:p>
            <a:r>
              <a:rPr lang="en-GB" sz="1200" b="0" i="0" u="none" strike="noStrike" kern="1200" baseline="0" dirty="0" smtClean="0">
                <a:solidFill>
                  <a:schemeClr val="tx1"/>
                </a:solidFill>
                <a:latin typeface="Arial" pitchFamily="34" charset="0"/>
                <a:ea typeface="ＭＳ Ｐゴシック" charset="-128"/>
                <a:cs typeface="+mn-cs"/>
              </a:rPr>
              <a:t>Explain that production designers and managers have to consider this; mass produced items are usually sold in a competitive market and customers will choose items that are ‘good value’; this comes back to production line design and management.</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Arial" pitchFamily="34" charset="0"/>
                <a:ea typeface="ＭＳ Ｐゴシック" charset="-128"/>
                <a:cs typeface="+mn-cs"/>
              </a:rPr>
              <a:t>Ask students why, although a supply of components is essential, it might not be a good idea to run with large stocks. </a:t>
            </a:r>
          </a:p>
          <a:p>
            <a:endParaRPr lang="en-GB" dirty="0"/>
          </a:p>
        </p:txBody>
      </p:sp>
      <p:sp>
        <p:nvSpPr>
          <p:cNvPr id="4" name="Slide Number Placeholder 3"/>
          <p:cNvSpPr>
            <a:spLocks noGrp="1"/>
          </p:cNvSpPr>
          <p:nvPr>
            <p:ph type="sldNum" sz="quarter" idx="10"/>
          </p:nvPr>
        </p:nvSpPr>
        <p:spPr/>
        <p:txBody>
          <a:bodyPr/>
          <a:lstStyle/>
          <a:p>
            <a:r>
              <a:rPr lang="de-DE" smtClean="0">
                <a:latin typeface="Arial" pitchFamily="34" charset="0"/>
              </a:rPr>
              <a:t>Notizen </a:t>
            </a:r>
            <a:fld id="{AD141568-5488-4AC9-B82D-9F5CE1225E2A}" type="slidenum">
              <a:rPr lang="de-DE" smtClean="0">
                <a:latin typeface="Arial" pitchFamily="34" charset="0"/>
              </a:rPr>
              <a:pPr/>
              <a:t>5</a:t>
            </a:fld>
            <a:endParaRPr lang="de-DE" dirty="0">
              <a:latin typeface="Arial" pitchFamily="34" charset="0"/>
            </a:endParaRPr>
          </a:p>
        </p:txBody>
      </p:sp>
    </p:spTree>
    <p:extLst>
      <p:ext uri="{BB962C8B-B14F-4D97-AF65-F5344CB8AC3E}">
        <p14:creationId xmlns="" xmlns:p14="http://schemas.microsoft.com/office/powerpoint/2010/main" val="163800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pitchFamily="34" charset="0"/>
                <a:ea typeface="ＭＳ Ｐゴシック" charset="-128"/>
                <a:cs typeface="+mn-cs"/>
              </a:rPr>
              <a:t>Draw out that stocks have to be paid for and therefore stockpiles drain funds. </a:t>
            </a:r>
          </a:p>
          <a:p>
            <a:endParaRPr lang="en-GB" sz="1200" b="0" i="0" u="none" strike="noStrike" kern="1200" baseline="0" dirty="0" smtClean="0">
              <a:solidFill>
                <a:schemeClr val="tx1"/>
              </a:solidFill>
              <a:latin typeface="Arial" pitchFamily="34" charset="0"/>
              <a:ea typeface="ＭＳ Ｐゴシック" charset="-128"/>
              <a:cs typeface="+mn-cs"/>
            </a:endParaRPr>
          </a:p>
          <a:p>
            <a:r>
              <a:rPr lang="en-GB" sz="1200" b="0" i="0" u="none" strike="noStrike" kern="1200" baseline="0" dirty="0" smtClean="0">
                <a:solidFill>
                  <a:schemeClr val="tx1"/>
                </a:solidFill>
                <a:latin typeface="Arial" pitchFamily="34" charset="0"/>
                <a:ea typeface="ＭＳ Ｐゴシック" charset="-128"/>
                <a:cs typeface="+mn-cs"/>
              </a:rPr>
              <a:t>There are other advantages too; upgraded components can be incorporated quickly without having to use up the previous version and there can be a reduction in storage facilities and management. Introduce the concept of ‘Just in Time’ manufacturing and say that this is used in car production with vehicles such as MINI’s. </a:t>
            </a:r>
          </a:p>
          <a:p>
            <a:endParaRPr lang="en-GB" dirty="0"/>
          </a:p>
        </p:txBody>
      </p:sp>
      <p:sp>
        <p:nvSpPr>
          <p:cNvPr id="4" name="Slide Number Placeholder 3"/>
          <p:cNvSpPr>
            <a:spLocks noGrp="1"/>
          </p:cNvSpPr>
          <p:nvPr>
            <p:ph type="sldNum" sz="quarter" idx="10"/>
          </p:nvPr>
        </p:nvSpPr>
        <p:spPr/>
        <p:txBody>
          <a:bodyPr/>
          <a:lstStyle/>
          <a:p>
            <a:r>
              <a:rPr lang="de-DE" smtClean="0">
                <a:latin typeface="Arial" pitchFamily="34" charset="0"/>
              </a:rPr>
              <a:t>Notizen </a:t>
            </a:r>
            <a:fld id="{AD141568-5488-4AC9-B82D-9F5CE1225E2A}" type="slidenum">
              <a:rPr lang="de-DE" smtClean="0">
                <a:latin typeface="Arial" pitchFamily="34" charset="0"/>
              </a:rPr>
              <a:pPr/>
              <a:t>6</a:t>
            </a:fld>
            <a:endParaRPr lang="de-DE" dirty="0">
              <a:latin typeface="Arial" pitchFamily="34" charset="0"/>
            </a:endParaRPr>
          </a:p>
        </p:txBody>
      </p:sp>
    </p:spTree>
    <p:extLst>
      <p:ext uri="{BB962C8B-B14F-4D97-AF65-F5344CB8AC3E}">
        <p14:creationId xmlns="" xmlns:p14="http://schemas.microsoft.com/office/powerpoint/2010/main" val="360118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Arial" pitchFamily="34" charset="0"/>
                <a:ea typeface="ＭＳ Ｐゴシック" charset="-128"/>
                <a:cs typeface="+mn-cs"/>
              </a:rPr>
              <a:t>Show students video clips of the MINI production line and ask them to identify key features about how it is organised. </a:t>
            </a:r>
          </a:p>
          <a:p>
            <a:r>
              <a:rPr lang="en-GB" sz="1200" b="1" i="0" u="none" strike="noStrike" kern="1200" baseline="0" dirty="0" smtClean="0">
                <a:solidFill>
                  <a:schemeClr val="tx1"/>
                </a:solidFill>
                <a:latin typeface="Arial" pitchFamily="34" charset="0"/>
                <a:ea typeface="ＭＳ Ｐゴシック" charset="-128"/>
                <a:cs typeface="+mn-cs"/>
              </a:rPr>
              <a:t>Draw out that: </a:t>
            </a:r>
          </a:p>
          <a:p>
            <a:pPr marL="171450" indent="-171450">
              <a:buFont typeface="Arial" pitchFamily="34" charset="0"/>
              <a:buChar char="•"/>
            </a:pPr>
            <a:r>
              <a:rPr lang="en-GB" sz="1200" b="0" i="0" u="none" strike="noStrike" kern="1200" baseline="0" dirty="0" smtClean="0">
                <a:solidFill>
                  <a:schemeClr val="tx1"/>
                </a:solidFill>
                <a:latin typeface="Arial" pitchFamily="34" charset="0"/>
                <a:ea typeface="ＭＳ Ｐゴシック" charset="-128"/>
                <a:cs typeface="+mn-cs"/>
              </a:rPr>
              <a:t>Components and sub-assemblies (such as engines) are added, building the car up to a finished unit </a:t>
            </a:r>
          </a:p>
          <a:p>
            <a:pPr marL="171450" indent="-171450">
              <a:buFont typeface="Arial" pitchFamily="34" charset="0"/>
              <a:buChar char="•"/>
            </a:pPr>
            <a:r>
              <a:rPr lang="en-GB" sz="1200" b="0" i="0" u="none" strike="noStrike" kern="1200" baseline="0" dirty="0" smtClean="0">
                <a:solidFill>
                  <a:schemeClr val="tx1"/>
                </a:solidFill>
                <a:latin typeface="Arial" pitchFamily="34" charset="0"/>
                <a:ea typeface="ＭＳ Ｐゴシック" charset="-128"/>
                <a:cs typeface="+mn-cs"/>
              </a:rPr>
              <a:t>Items are added in a logical order; some items have to be added before others </a:t>
            </a:r>
          </a:p>
          <a:p>
            <a:pPr marL="171450" indent="-171450">
              <a:buFont typeface="Arial" pitchFamily="34" charset="0"/>
              <a:buChar char="•"/>
            </a:pPr>
            <a:r>
              <a:rPr lang="en-GB" sz="1200" b="0" i="0" u="none" strike="noStrike" kern="1200" baseline="0" dirty="0" smtClean="0">
                <a:solidFill>
                  <a:schemeClr val="tx1"/>
                </a:solidFill>
                <a:latin typeface="Arial" pitchFamily="34" charset="0"/>
                <a:ea typeface="ＭＳ Ｐゴシック" charset="-128"/>
                <a:cs typeface="+mn-cs"/>
              </a:rPr>
              <a:t>Different options are available, such as paint schemes </a:t>
            </a:r>
          </a:p>
          <a:p>
            <a:pPr marL="171450" indent="-171450">
              <a:buFont typeface="Arial" pitchFamily="34" charset="0"/>
              <a:buChar char="•"/>
            </a:pPr>
            <a:r>
              <a:rPr lang="en-GB" sz="1200" b="0" i="0" u="none" strike="noStrike" kern="1200" baseline="0" dirty="0" smtClean="0">
                <a:solidFill>
                  <a:schemeClr val="tx1"/>
                </a:solidFill>
                <a:latin typeface="Arial" pitchFamily="34" charset="0"/>
                <a:ea typeface="ＭＳ Ｐゴシック" charset="-128"/>
                <a:cs typeface="+mn-cs"/>
              </a:rPr>
              <a:t>The supply of components is essential to keeping the whole process under way </a:t>
            </a:r>
          </a:p>
          <a:p>
            <a:pPr marL="171450" indent="-171450">
              <a:buFont typeface="Arial" pitchFamily="34" charset="0"/>
              <a:buChar char="•"/>
            </a:pPr>
            <a:r>
              <a:rPr lang="en-GB" sz="1200" b="0" i="0" u="none" strike="noStrike" kern="1200" baseline="0" dirty="0" smtClean="0">
                <a:solidFill>
                  <a:schemeClr val="tx1"/>
                </a:solidFill>
                <a:latin typeface="Arial" pitchFamily="34" charset="0"/>
                <a:ea typeface="ＭＳ Ｐゴシック" charset="-128"/>
                <a:cs typeface="+mn-cs"/>
              </a:rPr>
              <a:t>The organisation of personnel is critical. </a:t>
            </a:r>
          </a:p>
          <a:p>
            <a:endParaRPr lang="en-GB" u="sng" dirty="0" smtClean="0">
              <a:hlinkClick r:id="rId3"/>
            </a:endParaRPr>
          </a:p>
          <a:p>
            <a:r>
              <a:rPr lang="en-GB" u="sng" dirty="0" smtClean="0"/>
              <a:t>https://www.youtube.com/watch?v=wXe-4kbrAXA</a:t>
            </a:r>
            <a:endParaRPr lang="en-GB" u="sng" dirty="0"/>
          </a:p>
          <a:p>
            <a:endParaRPr lang="en-GB" sz="1200" b="0" i="0" u="none" strike="noStrike" kern="1200" baseline="0" dirty="0" smtClean="0">
              <a:solidFill>
                <a:schemeClr val="tx1"/>
              </a:solidFill>
              <a:latin typeface="Arial" pitchFamily="34" charset="0"/>
              <a:ea typeface="ＭＳ Ｐゴシック" charset="-128"/>
              <a:cs typeface="+mn-cs"/>
            </a:endParaRPr>
          </a:p>
          <a:p>
            <a:endParaRPr lang="en-GB" sz="1200" b="0" i="0" u="none" strike="noStrike" kern="1200" baseline="0" dirty="0" smtClean="0">
              <a:solidFill>
                <a:schemeClr val="tx1"/>
              </a:solidFill>
              <a:latin typeface="Arial" pitchFamily="34" charset="0"/>
              <a:ea typeface="ＭＳ Ｐゴシック" charset="-128"/>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r>
              <a:rPr lang="de-DE" smtClean="0">
                <a:latin typeface="Arial" pitchFamily="34" charset="0"/>
              </a:rPr>
              <a:t>Notizen </a:t>
            </a:r>
            <a:fld id="{AD141568-5488-4AC9-B82D-9F5CE1225E2A}" type="slidenum">
              <a:rPr lang="de-DE" smtClean="0">
                <a:latin typeface="Arial" pitchFamily="34" charset="0"/>
              </a:rPr>
              <a:pPr/>
              <a:t>7</a:t>
            </a:fld>
            <a:endParaRPr lang="de-DE" dirty="0">
              <a:latin typeface="Arial" pitchFamily="34" charset="0"/>
            </a:endParaRPr>
          </a:p>
        </p:txBody>
      </p:sp>
    </p:spTree>
    <p:extLst>
      <p:ext uri="{BB962C8B-B14F-4D97-AF65-F5344CB8AC3E}">
        <p14:creationId xmlns="" xmlns:p14="http://schemas.microsoft.com/office/powerpoint/2010/main" val="199387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pitchFamily="34" charset="0"/>
                <a:ea typeface="ＭＳ Ｐゴシック" charset="-128"/>
                <a:cs typeface="+mn-cs"/>
              </a:rPr>
              <a:t>Introduce the interactive activity. </a:t>
            </a:r>
          </a:p>
          <a:p>
            <a:endParaRPr lang="en-GB" sz="1200" b="0" i="0" u="none" strike="noStrike" kern="1200" baseline="0" dirty="0" smtClean="0">
              <a:solidFill>
                <a:schemeClr val="tx1"/>
              </a:solidFill>
              <a:latin typeface="Arial" pitchFamily="34" charset="0"/>
              <a:ea typeface="ＭＳ Ｐゴシック" charset="-128"/>
              <a:cs typeface="+mn-cs"/>
            </a:endParaRPr>
          </a:p>
          <a:p>
            <a:r>
              <a:rPr lang="en-GB" sz="1200" b="0" i="0" u="none" strike="noStrike" kern="1200" baseline="0" dirty="0" smtClean="0">
                <a:solidFill>
                  <a:schemeClr val="tx1"/>
                </a:solidFill>
                <a:latin typeface="Arial" pitchFamily="34" charset="0"/>
                <a:ea typeface="ＭＳ Ｐゴシック" charset="-128"/>
                <a:cs typeface="+mn-cs"/>
              </a:rPr>
              <a:t>Explain that this is a simplification and adaptation of the real process; it is not a direct copy. Nevertheless the skills needed to make a success of this are similar to those that real production managers and designers have to cope with. </a:t>
            </a:r>
          </a:p>
          <a:p>
            <a:endParaRPr lang="en-GB" sz="1200" b="0" i="0" u="none" strike="noStrike" kern="1200" baseline="0" dirty="0" smtClean="0">
              <a:solidFill>
                <a:schemeClr val="tx1"/>
              </a:solidFill>
              <a:latin typeface="Arial" pitchFamily="34" charset="0"/>
              <a:ea typeface="ＭＳ Ｐゴシック"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Show the Interactive demonstration</a:t>
            </a:r>
            <a:r>
              <a:rPr lang="en-GB" baseline="0" dirty="0" smtClean="0"/>
              <a:t> </a:t>
            </a:r>
            <a:r>
              <a:rPr lang="en-GB" baseline="0" dirty="0" smtClean="0">
                <a:solidFill>
                  <a:srgbClr val="FF0000"/>
                </a:solidFill>
              </a:rPr>
              <a:t>www.siemens.co.uk/education/en/students/interactives</a:t>
            </a:r>
          </a:p>
          <a:p>
            <a:endParaRPr lang="en-GB" sz="1200" b="0" i="0" u="none" strike="noStrike" kern="1200" baseline="0" dirty="0" smtClean="0">
              <a:solidFill>
                <a:schemeClr val="tx1"/>
              </a:solidFill>
              <a:latin typeface="Arial" pitchFamily="34" charset="0"/>
              <a:ea typeface="ＭＳ Ｐゴシック" charset="-128"/>
              <a:cs typeface="+mn-cs"/>
            </a:endParaRPr>
          </a:p>
          <a:p>
            <a:endParaRPr lang="en-GB" sz="1200" b="0" i="0" u="none" strike="noStrike" kern="1200" baseline="0" dirty="0" smtClean="0">
              <a:solidFill>
                <a:schemeClr val="tx1"/>
              </a:solidFill>
              <a:latin typeface="Arial" pitchFamily="34" charset="0"/>
              <a:ea typeface="ＭＳ Ｐゴシック" charset="-128"/>
              <a:cs typeface="+mn-cs"/>
            </a:endParaRPr>
          </a:p>
          <a:p>
            <a:endParaRPr lang="en-GB" sz="1200" b="0" i="0" u="none" strike="noStrike" kern="1200" baseline="0" dirty="0" smtClean="0">
              <a:solidFill>
                <a:schemeClr val="tx1"/>
              </a:solidFill>
              <a:latin typeface="Arial" pitchFamily="34" charset="0"/>
              <a:ea typeface="ＭＳ Ｐゴシック" charset="-128"/>
              <a:cs typeface="+mn-cs"/>
            </a:endParaRPr>
          </a:p>
          <a:p>
            <a:endParaRPr lang="en-GB" dirty="0"/>
          </a:p>
        </p:txBody>
      </p:sp>
      <p:sp>
        <p:nvSpPr>
          <p:cNvPr id="4" name="Slide Number Placeholder 3"/>
          <p:cNvSpPr>
            <a:spLocks noGrp="1"/>
          </p:cNvSpPr>
          <p:nvPr>
            <p:ph type="sldNum" sz="quarter" idx="10"/>
          </p:nvPr>
        </p:nvSpPr>
        <p:spPr/>
        <p:txBody>
          <a:bodyPr/>
          <a:lstStyle/>
          <a:p>
            <a:r>
              <a:rPr lang="de-DE" smtClean="0">
                <a:latin typeface="Arial" pitchFamily="34" charset="0"/>
              </a:rPr>
              <a:t>Notizen </a:t>
            </a:r>
            <a:fld id="{AD141568-5488-4AC9-B82D-9F5CE1225E2A}" type="slidenum">
              <a:rPr lang="de-DE" smtClean="0">
                <a:latin typeface="Arial" pitchFamily="34" charset="0"/>
              </a:rPr>
              <a:pPr/>
              <a:t>8</a:t>
            </a:fld>
            <a:endParaRPr lang="de-DE" dirty="0">
              <a:latin typeface="Arial" pitchFamily="34" charset="0"/>
            </a:endParaRPr>
          </a:p>
        </p:txBody>
      </p:sp>
    </p:spTree>
    <p:extLst>
      <p:ext uri="{BB962C8B-B14F-4D97-AF65-F5344CB8AC3E}">
        <p14:creationId xmlns="" xmlns:p14="http://schemas.microsoft.com/office/powerpoint/2010/main" val="64578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pitchFamily="34" charset="0"/>
                <a:ea typeface="ＭＳ Ｐゴシック" charset="-128"/>
                <a:cs typeface="+mn-cs"/>
              </a:rPr>
              <a:t>Ask students to explore the game and experiment with finding out how it works. </a:t>
            </a:r>
          </a:p>
          <a:p>
            <a:endParaRPr lang="en-GB" sz="1200" b="0" i="0" u="none" strike="noStrike" kern="1200" baseline="0" dirty="0" smtClean="0">
              <a:solidFill>
                <a:schemeClr val="tx1"/>
              </a:solidFill>
              <a:latin typeface="Arial" pitchFamily="34" charset="0"/>
              <a:ea typeface="ＭＳ Ｐゴシック" charset="-128"/>
              <a:cs typeface="+mn-cs"/>
            </a:endParaRPr>
          </a:p>
          <a:p>
            <a:r>
              <a:rPr lang="en-GB" sz="1200" b="0" i="0" u="none" strike="noStrike" kern="1200" baseline="0" dirty="0" smtClean="0">
                <a:solidFill>
                  <a:schemeClr val="tx1"/>
                </a:solidFill>
                <a:latin typeface="Arial" pitchFamily="34" charset="0"/>
                <a:ea typeface="ＭＳ Ｐゴシック" charset="-128"/>
                <a:cs typeface="+mn-cs"/>
              </a:rPr>
              <a:t>After a few minutes ask students a number of questions whilst referring to a large image of the interactive. These might include: How do you find out what the customer has ordered? </a:t>
            </a:r>
          </a:p>
          <a:p>
            <a:endParaRPr lang="en-GB" sz="1200" b="0" i="0" u="none" strike="noStrike" kern="1200" baseline="0" dirty="0" smtClean="0">
              <a:solidFill>
                <a:schemeClr val="tx1"/>
              </a:solidFill>
              <a:latin typeface="Arial" pitchFamily="34" charset="0"/>
              <a:ea typeface="ＭＳ Ｐゴシック" charset="-128"/>
              <a:cs typeface="+mn-cs"/>
            </a:endParaRPr>
          </a:p>
          <a:p>
            <a:pPr marL="171450" indent="-171450">
              <a:buFont typeface="Arial" pitchFamily="34" charset="0"/>
              <a:buChar char="•"/>
            </a:pPr>
            <a:r>
              <a:rPr lang="en-GB" sz="1200" b="0" i="0" u="none" strike="noStrike" kern="1200" baseline="0" dirty="0" smtClean="0">
                <a:solidFill>
                  <a:schemeClr val="tx1"/>
                </a:solidFill>
                <a:latin typeface="Arial" pitchFamily="34" charset="0"/>
                <a:ea typeface="ＭＳ Ｐゴシック" charset="-128"/>
                <a:cs typeface="+mn-cs"/>
              </a:rPr>
              <a:t>How do you start a car on the assembly line? </a:t>
            </a:r>
          </a:p>
          <a:p>
            <a:pPr marL="171450" indent="-171450">
              <a:buFont typeface="Arial" pitchFamily="34" charset="0"/>
              <a:buChar char="•"/>
            </a:pPr>
            <a:r>
              <a:rPr lang="en-GB" sz="1200" b="0" i="0" u="none" strike="noStrike" kern="1200" baseline="0" dirty="0" smtClean="0">
                <a:solidFill>
                  <a:schemeClr val="tx1"/>
                </a:solidFill>
                <a:latin typeface="Arial" pitchFamily="34" charset="0"/>
                <a:ea typeface="ＭＳ Ｐゴシック" charset="-128"/>
                <a:cs typeface="+mn-cs"/>
              </a:rPr>
              <a:t>How do you make sure the right components and manpower are available? </a:t>
            </a:r>
          </a:p>
          <a:p>
            <a:endParaRPr lang="en-GB" sz="1200" b="0" i="0" u="none" strike="noStrike" kern="1200" baseline="0" dirty="0" smtClean="0">
              <a:solidFill>
                <a:schemeClr val="tx1"/>
              </a:solidFill>
              <a:latin typeface="Arial" pitchFamily="34" charset="0"/>
              <a:ea typeface="ＭＳ Ｐゴシック" charset="-128"/>
              <a:cs typeface="+mn-cs"/>
            </a:endParaRPr>
          </a:p>
          <a:p>
            <a:r>
              <a:rPr lang="en-GB" sz="1200" b="0" i="0" u="none" strike="noStrike" kern="1200" baseline="0" dirty="0" smtClean="0">
                <a:solidFill>
                  <a:schemeClr val="tx1"/>
                </a:solidFill>
                <a:latin typeface="Arial" pitchFamily="34" charset="0"/>
                <a:ea typeface="ＭＳ Ｐゴシック" charset="-128"/>
                <a:cs typeface="+mn-cs"/>
              </a:rPr>
              <a:t>Then give students the chance to use the interactive more and try to obtain a higher score. </a:t>
            </a:r>
          </a:p>
          <a:p>
            <a:endParaRPr lang="en-GB" sz="1200" b="0" i="0" u="none" strike="noStrike" kern="1200" baseline="0" dirty="0" smtClean="0">
              <a:solidFill>
                <a:schemeClr val="tx1"/>
              </a:solidFill>
              <a:latin typeface="Arial" pitchFamily="34" charset="0"/>
              <a:ea typeface="ＭＳ Ｐゴシック" charset="-128"/>
              <a:cs typeface="+mn-cs"/>
            </a:endParaRPr>
          </a:p>
          <a:p>
            <a:endParaRPr lang="en-GB" baseline="0" dirty="0" smtClean="0">
              <a:solidFill>
                <a:srgbClr val="FF0000"/>
              </a:solidFill>
            </a:endParaRPr>
          </a:p>
          <a:p>
            <a:endParaRPr lang="en-GB" dirty="0">
              <a:solidFill>
                <a:srgbClr val="FF0000"/>
              </a:solidFill>
            </a:endParaRPr>
          </a:p>
        </p:txBody>
      </p:sp>
      <p:sp>
        <p:nvSpPr>
          <p:cNvPr id="4" name="Slide Number Placeholder 3"/>
          <p:cNvSpPr>
            <a:spLocks noGrp="1"/>
          </p:cNvSpPr>
          <p:nvPr>
            <p:ph type="sldNum" sz="quarter" idx="10"/>
          </p:nvPr>
        </p:nvSpPr>
        <p:spPr/>
        <p:txBody>
          <a:bodyPr/>
          <a:lstStyle/>
          <a:p>
            <a:r>
              <a:rPr lang="de-DE" smtClean="0">
                <a:latin typeface="Arial" pitchFamily="34" charset="0"/>
              </a:rPr>
              <a:t>Notizen </a:t>
            </a:r>
            <a:fld id="{AD141568-5488-4AC9-B82D-9F5CE1225E2A}" type="slidenum">
              <a:rPr lang="de-DE" smtClean="0">
                <a:latin typeface="Arial" pitchFamily="34" charset="0"/>
              </a:rPr>
              <a:pPr/>
              <a:t>10</a:t>
            </a:fld>
            <a:endParaRPr lang="de-DE" dirty="0">
              <a:latin typeface="Arial" pitchFamily="34" charset="0"/>
            </a:endParaRPr>
          </a:p>
        </p:txBody>
      </p:sp>
    </p:spTree>
    <p:extLst>
      <p:ext uri="{BB962C8B-B14F-4D97-AF65-F5344CB8AC3E}">
        <p14:creationId xmlns="" xmlns:p14="http://schemas.microsoft.com/office/powerpoint/2010/main" val="3810096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Arial" pitchFamily="34" charset="0"/>
                <a:ea typeface="ＭＳ Ｐゴシック" charset="-128"/>
                <a:cs typeface="+mn-cs"/>
              </a:rPr>
              <a:t>Discuss with students as they use the activity how they can improve their productivity. </a:t>
            </a:r>
          </a:p>
          <a:p>
            <a:endParaRPr lang="en-GB" dirty="0"/>
          </a:p>
        </p:txBody>
      </p:sp>
      <p:sp>
        <p:nvSpPr>
          <p:cNvPr id="4" name="Slide Number Placeholder 3"/>
          <p:cNvSpPr>
            <a:spLocks noGrp="1"/>
          </p:cNvSpPr>
          <p:nvPr>
            <p:ph type="sldNum" sz="quarter" idx="10"/>
          </p:nvPr>
        </p:nvSpPr>
        <p:spPr/>
        <p:txBody>
          <a:bodyPr/>
          <a:lstStyle/>
          <a:p>
            <a:r>
              <a:rPr lang="de-DE" smtClean="0">
                <a:latin typeface="Arial" pitchFamily="34" charset="0"/>
              </a:rPr>
              <a:t>Notizen </a:t>
            </a:r>
            <a:fld id="{AD141568-5488-4AC9-B82D-9F5CE1225E2A}" type="slidenum">
              <a:rPr lang="de-DE" smtClean="0">
                <a:latin typeface="Arial" pitchFamily="34" charset="0"/>
              </a:rPr>
              <a:pPr/>
              <a:t>11</a:t>
            </a:fld>
            <a:endParaRPr lang="de-DE" dirty="0">
              <a:latin typeface="Arial" pitchFamily="34" charset="0"/>
            </a:endParaRPr>
          </a:p>
        </p:txBody>
      </p:sp>
    </p:spTree>
    <p:extLst>
      <p:ext uri="{BB962C8B-B14F-4D97-AF65-F5344CB8AC3E}">
        <p14:creationId xmlns="" xmlns:p14="http://schemas.microsoft.com/office/powerpoint/2010/main" val="315936834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customXml" Target="../../customXml/item6.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1.wmf"/><Relationship Id="rId4" Type="http://schemas.openxmlformats.org/officeDocument/2006/relationships/tags" Target="../tags/tag31.xml"/><Relationship Id="rId9"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customXml" Target="../../customXml/item19.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customXml" Target="../../customXml/item16.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customXml" Target="../../customXml/item15.xml"/><Relationship Id="rId5" Type="http://schemas.openxmlformats.org/officeDocument/2006/relationships/slideMaster" Target="../slideMasters/slideMaster1.xml"/><Relationship Id="rId4" Type="http://schemas.openxmlformats.org/officeDocument/2006/relationships/tags" Target="../tags/tag87.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customXml" Target="../../customXml/item20.xml"/><Relationship Id="rId5" Type="http://schemas.openxmlformats.org/officeDocument/2006/relationships/slideMaster" Target="../slideMasters/slideMaster1.xml"/><Relationship Id="rId4" Type="http://schemas.openxmlformats.org/officeDocument/2006/relationships/tags" Target="../tags/tag90.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customXml" Target="../../customXml/item18.xml"/><Relationship Id="rId6" Type="http://schemas.openxmlformats.org/officeDocument/2006/relationships/slideMaster" Target="../slideMasters/slideMaster1.xml"/><Relationship Id="rId5" Type="http://schemas.openxmlformats.org/officeDocument/2006/relationships/tags" Target="../tags/tag94.xml"/><Relationship Id="rId4" Type="http://schemas.openxmlformats.org/officeDocument/2006/relationships/tags" Target="../tags/tag9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slideMaster" Target="../slideMasters/slideMaster1.xml"/><Relationship Id="rId2" Type="http://schemas.openxmlformats.org/officeDocument/2006/relationships/tags" Target="../tags/tag95.xml"/><Relationship Id="rId1" Type="http://schemas.openxmlformats.org/officeDocument/2006/relationships/customXml" Target="../../customXml/item17.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customXml" Target="../../customXml/item9.xml"/><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customXml" Target="../../customXml/item2.xml"/><Relationship Id="rId5" Type="http://schemas.openxmlformats.org/officeDocument/2006/relationships/slideMaster" Target="../slideMasters/slideMaster1.xml"/><Relationship Id="rId4" Type="http://schemas.openxmlformats.org/officeDocument/2006/relationships/tags" Target="../tags/tag104.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customXml" Target="../../customXml/item22.xml"/><Relationship Id="rId6" Type="http://schemas.openxmlformats.org/officeDocument/2006/relationships/slideMaster" Target="../slideMasters/slideMaster1.xml"/><Relationship Id="rId5" Type="http://schemas.openxmlformats.org/officeDocument/2006/relationships/tags" Target="../tags/tag108.xml"/><Relationship Id="rId4" Type="http://schemas.openxmlformats.org/officeDocument/2006/relationships/tags" Target="../tags/tag107.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customXml" Target="../../customXml/item12.xml"/><Relationship Id="rId6" Type="http://schemas.openxmlformats.org/officeDocument/2006/relationships/slideMaster" Target="../slideMasters/slideMaster1.xml"/><Relationship Id="rId5" Type="http://schemas.openxmlformats.org/officeDocument/2006/relationships/tags" Target="../tags/tag112.xml"/><Relationship Id="rId4" Type="http://schemas.openxmlformats.org/officeDocument/2006/relationships/tags" Target="../tags/tag11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1.wmf"/><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3.jpeg"/><Relationship Id="rId2" Type="http://schemas.openxmlformats.org/officeDocument/2006/relationships/tags" Target="../tags/tag35.xml"/><Relationship Id="rId1" Type="http://schemas.openxmlformats.org/officeDocument/2006/relationships/customXml" Target="../../customXml/item10.xml"/><Relationship Id="rId6" Type="http://schemas.openxmlformats.org/officeDocument/2006/relationships/tags" Target="../tags/tag39.xml"/><Relationship Id="rId11" Type="http://schemas.openxmlformats.org/officeDocument/2006/relationships/slideMaster" Target="../slideMasters/slideMaster1.xml"/><Relationship Id="rId5" Type="http://schemas.openxmlformats.org/officeDocument/2006/relationships/tags" Target="../tags/tag38.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customXml" Target="../../customXml/item11.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image" Target="../media/image1.wmf"/><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image" Target="../media/image3.jpeg"/><Relationship Id="rId2" Type="http://schemas.openxmlformats.org/officeDocument/2006/relationships/tags" Target="../tags/tag44.xml"/><Relationship Id="rId1" Type="http://schemas.openxmlformats.org/officeDocument/2006/relationships/customXml" Target="../../customXml/item14.xml"/><Relationship Id="rId6" Type="http://schemas.openxmlformats.org/officeDocument/2006/relationships/tags" Target="../tags/tag48.xml"/><Relationship Id="rId11" Type="http://schemas.openxmlformats.org/officeDocument/2006/relationships/slideMaster" Target="../slideMasters/slideMaster1.xml"/><Relationship Id="rId5" Type="http://schemas.openxmlformats.org/officeDocument/2006/relationships/tags" Target="../tags/tag4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image" Target="../media/image1.wmf"/><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image" Target="../media/image3.jpeg"/><Relationship Id="rId2" Type="http://schemas.openxmlformats.org/officeDocument/2006/relationships/tags" Target="../tags/tag53.xml"/><Relationship Id="rId1" Type="http://schemas.openxmlformats.org/officeDocument/2006/relationships/customXml" Target="../../customXml/item21.xml"/><Relationship Id="rId6" Type="http://schemas.openxmlformats.org/officeDocument/2006/relationships/tags" Target="../tags/tag57.xml"/><Relationship Id="rId11" Type="http://schemas.openxmlformats.org/officeDocument/2006/relationships/slideMaster" Target="../slideMasters/slideMaster1.xml"/><Relationship Id="rId5" Type="http://schemas.openxmlformats.org/officeDocument/2006/relationships/tags" Target="../tags/tag56.xml"/><Relationship Id="rId10" Type="http://schemas.openxmlformats.org/officeDocument/2006/relationships/tags" Target="../tags/tag61.xml"/><Relationship Id="rId4" Type="http://schemas.openxmlformats.org/officeDocument/2006/relationships/tags" Target="../tags/tag55.xml"/><Relationship Id="rId9" Type="http://schemas.openxmlformats.org/officeDocument/2006/relationships/tags" Target="../tags/tag60.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3.xml"/><Relationship Id="rId7"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customXml" Target="../../customXml/item8.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8.xml"/><Relationship Id="rId7"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customXml" Target="../../customXml/item5.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73.xml"/><Relationship Id="rId7" Type="http://schemas.openxmlformats.org/officeDocument/2006/relationships/slideMaster" Target="../slideMasters/slideMaster1.xml"/><Relationship Id="rId2" Type="http://schemas.openxmlformats.org/officeDocument/2006/relationships/tags" Target="../tags/tag72.xml"/><Relationship Id="rId1" Type="http://schemas.openxmlformats.org/officeDocument/2006/relationships/customXml" Target="../../customXml/item3.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customXml" Target="../../customXml/item7.xml"/><Relationship Id="rId5" Type="http://schemas.openxmlformats.org/officeDocument/2006/relationships/slideMaster" Target="../slideMasters/slideMaster1.xml"/><Relationship Id="rId4" Type="http://schemas.openxmlformats.org/officeDocument/2006/relationships/tags" Target="../tags/tag7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customXml" Target="../../customXml/item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big bar down)" type="title" preserve="1">
  <p:cSld name="Title (big bar down)">
    <p:spTree>
      <p:nvGrpSpPr>
        <p:cNvPr id="1" name=""/>
        <p:cNvGrpSpPr/>
        <p:nvPr/>
      </p:nvGrpSpPr>
      <p:grpSpPr>
        <a:xfrm>
          <a:off x="0" y="0"/>
          <a:ext cx="0" cy="0"/>
          <a:chOff x="0" y="0"/>
          <a:chExt cx="0" cy="0"/>
        </a:xfrm>
      </p:grpSpPr>
      <p:pic>
        <p:nvPicPr>
          <p:cNvPr id="3" name="Picture 2" descr="SchemesOfWork_Header_KS4_PPT.jpg"/>
          <p:cNvPicPr>
            <a:picLocks noChangeAspect="1"/>
          </p:cNvPicPr>
          <p:nvPr userDrawn="1"/>
        </p:nvPicPr>
        <p:blipFill>
          <a:blip r:embed="rId9">
            <a:extLst>
              <a:ext uri="{28A0092B-C50C-407E-A947-70E740481C1C}">
                <a14:useLocalDpi xmlns="" xmlns:a14="http://schemas.microsoft.com/office/drawing/2010/main" val="0"/>
              </a:ext>
            </a:extLst>
          </a:blip>
          <a:stretch>
            <a:fillRect/>
          </a:stretch>
        </p:blipFill>
        <p:spPr>
          <a:xfrm>
            <a:off x="-18231" y="-132289"/>
            <a:ext cx="9162232" cy="4281379"/>
          </a:xfrm>
          <a:prstGeom prst="rect">
            <a:avLst/>
          </a:prstGeom>
        </p:spPr>
      </p:pic>
      <p:sp>
        <p:nvSpPr>
          <p:cNvPr id="57350" name="cdtRectangle 115 Id57350"/>
          <p:cNvSpPr>
            <a:spLocks noGrp="1" noChangeArrowheads="1"/>
          </p:cNvSpPr>
          <p:nvPr>
            <p:ph type="ctrTitle"/>
            <p:custDataLst>
              <p:tags r:id="rId2"/>
            </p:custDataLst>
          </p:nvPr>
        </p:nvSpPr>
        <p:spPr bwMode="gray">
          <a:xfrm>
            <a:off x="250825" y="4149090"/>
            <a:ext cx="8893175" cy="1485567"/>
          </a:xfrm>
          <a:solidFill>
            <a:srgbClr val="AF235F"/>
          </a:solidFill>
        </p:spPr>
        <p:txBody>
          <a:bodyPr wrap="square" lIns="270000" tIns="144000" rIns="396000" bIns="108000" anchor="t">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sp>
        <p:nvSpPr>
          <p:cNvPr id="57351" name="cdtRectangle 116 Id57351"/>
          <p:cNvSpPr>
            <a:spLocks noGrp="1" noChangeArrowheads="1"/>
          </p:cNvSpPr>
          <p:nvPr>
            <p:ph type="subTitle" idx="1"/>
            <p:custDataLst>
              <p:tags r:id="rId3"/>
            </p:custDataLst>
          </p:nvPr>
        </p:nvSpPr>
        <p:spPr bwMode="gray">
          <a:xfrm>
            <a:off x="250825" y="3756008"/>
            <a:ext cx="8893175" cy="393082"/>
          </a:xfrm>
          <a:solidFill>
            <a:srgbClr val="233746">
              <a:alpha val="65000"/>
            </a:srgbClr>
          </a:solidFill>
        </p:spPr>
        <p:txBody>
          <a:bodyPr wrap="square" lIns="270000" tIns="18000" rIns="396000" bIns="36000" anchor="b">
            <a:noAutofit/>
          </a:bodyPr>
          <a:lstStyle>
            <a:lvl1pPr marL="0" marR="0" indent="0" algn="l" defTabSz="914400" rtl="0" eaLnBrk="1" fontAlgn="base" latinLnBrk="0" hangingPunct="1">
              <a:lnSpc>
                <a:spcPct val="110000"/>
              </a:lnSpc>
              <a:spcBef>
                <a:spcPct val="0"/>
              </a:spcBef>
              <a:spcAft>
                <a:spcPct val="0"/>
              </a:spcAft>
              <a:buClr>
                <a:schemeClr val="accent1"/>
              </a:buClr>
              <a:buSzTx/>
              <a:buFont typeface="Arial" pitchFamily="34" charset="0"/>
              <a:buNone/>
              <a:tabLst/>
              <a:defRPr sz="2000" smtClean="0">
                <a:solidFill>
                  <a:schemeClr val="bg1"/>
                </a:solidFill>
                <a:latin typeface="Arial" pitchFamily="34" charset="0"/>
              </a:defRPr>
            </a:lvl1pPr>
          </a:lstStyle>
          <a:p>
            <a:r>
              <a:rPr lang="en-US" smtClean="0"/>
              <a:t>Formatvorlage des Untertitelmasters durch Klicken bearbeiten</a:t>
            </a:r>
            <a:endParaRPr lang="en-US" dirty="0" smtClean="0"/>
          </a:p>
        </p:txBody>
      </p:sp>
      <p:pic>
        <p:nvPicPr>
          <p:cNvPr id="11" name="cdtPicture 10 Id11" descr="SIE_Logo_Layer_Petrol_RGB_A3_76mm.wmf"/>
          <p:cNvPicPr>
            <a:picLocks noChangeAspect="1"/>
          </p:cNvPicPr>
          <p:nvPr userDrawn="1">
            <p:custDataLst>
              <p:tags r:id="rId4"/>
            </p:custDataLst>
          </p:nvPr>
        </p:nvPicPr>
        <p:blipFill>
          <a:blip r:embed="rId10"/>
          <a:stretch>
            <a:fillRect/>
          </a:stretch>
        </p:blipFill>
        <p:spPr>
          <a:xfrm>
            <a:off x="539750" y="0"/>
            <a:ext cx="1728000" cy="967833"/>
          </a:xfrm>
          <a:prstGeom prst="rect">
            <a:avLst/>
          </a:prstGeom>
        </p:spPr>
      </p:pic>
      <p:sp>
        <p:nvSpPr>
          <p:cNvPr id="10" name="cdtText Box 133 Id10"/>
          <p:cNvSpPr txBox="1">
            <a:spLocks noChangeArrowheads="1"/>
          </p:cNvSpPr>
          <p:nvPr userDrawn="1">
            <p:custDataLst>
              <p:tags r:id="rId5"/>
            </p:custDataLst>
          </p:nvPr>
        </p:nvSpPr>
        <p:spPr bwMode="auto">
          <a:xfrm>
            <a:off x="0" y="6165850"/>
            <a:ext cx="9144000" cy="431800"/>
          </a:xfrm>
          <a:prstGeom prst="rect">
            <a:avLst/>
          </a:prstGeom>
          <a:noFill/>
          <a:ln w="9525">
            <a:noFill/>
            <a:miter lim="800000"/>
            <a:headEnd/>
            <a:tailEnd/>
          </a:ln>
          <a:effectLst/>
        </p:spPr>
        <p:txBody>
          <a:bodyPr lIns="540000" tIns="144000" rIns="2124000" bIns="0" anchor="ctr"/>
          <a:lstStyle/>
          <a:p>
            <a:r>
              <a:rPr lang="en-US" sz="1000" b="1" dirty="0" smtClean="0">
                <a:solidFill>
                  <a:srgbClr val="AF235F"/>
                </a:solidFill>
              </a:rPr>
              <a:t>Restricted © Siemens AG 2013 All rights reserved.</a:t>
            </a:r>
            <a:endParaRPr lang="en-US" sz="1000" b="1" dirty="0">
              <a:solidFill>
                <a:srgbClr val="AF235F"/>
              </a:solidFill>
            </a:endParaRPr>
          </a:p>
        </p:txBody>
      </p:sp>
      <p:sp>
        <p:nvSpPr>
          <p:cNvPr id="2" name="cdtText Box 133 Id2"/>
          <p:cNvSpPr txBox="1">
            <a:spLocks noChangeArrowheads="1"/>
          </p:cNvSpPr>
          <p:nvPr userDrawn="1">
            <p:custDataLst>
              <p:tags r:id="rId6"/>
            </p:custDataLst>
          </p:nvPr>
        </p:nvSpPr>
        <p:spPr bwMode="auto">
          <a:xfrm>
            <a:off x="6156325" y="6165850"/>
            <a:ext cx="2987675" cy="431800"/>
          </a:xfrm>
          <a:prstGeom prst="rect">
            <a:avLst/>
          </a:prstGeom>
          <a:noFill/>
          <a:ln w="9525">
            <a:noFill/>
            <a:miter lim="800000"/>
            <a:headEnd/>
            <a:tailEnd/>
          </a:ln>
          <a:effectLst/>
        </p:spPr>
        <p:txBody>
          <a:bodyPr lIns="0" tIns="144000" rIns="396000" bIns="0" anchor="ctr"/>
          <a:lstStyle/>
          <a:p>
            <a:pPr algn="r"/>
            <a:r>
              <a:rPr lang="en-US" sz="1000" b="1" dirty="0" err="1" smtClean="0">
                <a:solidFill>
                  <a:srgbClr val="000000"/>
                </a:solidFill>
              </a:rPr>
              <a:t>siemens.co.uk</a:t>
            </a:r>
            <a:r>
              <a:rPr lang="en-US" sz="1000" b="1" dirty="0" smtClean="0">
                <a:solidFill>
                  <a:srgbClr val="000000"/>
                </a:solidFill>
              </a:rPr>
              <a:t>/education</a:t>
            </a:r>
            <a:endParaRPr lang="en-US" sz="1000" b="1" dirty="0">
              <a:solidFill>
                <a:srgbClr val="000000"/>
              </a:solidFill>
            </a:endParaRPr>
          </a:p>
        </p:txBody>
      </p:sp>
      <p:sp>
        <p:nvSpPr>
          <p:cNvPr id="15" name="cdtText Box 101 Id15"/>
          <p:cNvSpPr txBox="1">
            <a:spLocks noChangeArrowheads="1"/>
          </p:cNvSpPr>
          <p:nvPr userDrawn="1">
            <p:custDataLst>
              <p:tags r:id="rId7"/>
            </p:custDataLst>
          </p:nvPr>
        </p:nvSpPr>
        <p:spPr bwMode="auto">
          <a:xfrm>
            <a:off x="4572000" y="0"/>
            <a:ext cx="1588" cy="1588"/>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Tree>
    <p:custDataLst>
      <p:custData r:id="rId1"/>
    </p:custData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object (large)" type="obj" preserve="1">
  <p:cSld name="One object (large)">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8881533"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1" y="1412875"/>
            <a:ext cx="8208963"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custData r:id="rId1"/>
    </p:custData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object (small)" type="obj" preserve="1">
  <p:cSld name="One object (small)">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8932333"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5"/>
            <a:ext cx="6769100"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custData r:id="rId1"/>
    </p:custData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lumns" type="twoObj" preserve="1">
  <p:cSld name="Two column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a:noFill/>
          <a:ln w="9525">
            <a:noFill/>
            <a:miter lim="800000"/>
            <a:headEnd/>
            <a:tailEnd/>
          </a:ln>
        </p:spPr>
        <p:txBody>
          <a:bodyPr vert="horz" wrap="square" lIns="540000" tIns="396000" rIns="2124000" bIns="234000" numCol="1" anchor="b"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Titelmasterformat durch Klicken bearbeiten</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3" name="cdtContent Placeholder 2 Id3"/>
          <p:cNvSpPr>
            <a:spLocks noGrp="1"/>
          </p:cNvSpPr>
          <p:nvPr>
            <p:ph sz="half" idx="1"/>
            <p:custDataLst>
              <p:tags r:id="rId3"/>
            </p:custDataLst>
          </p:nvPr>
        </p:nvSpPr>
        <p:spPr>
          <a:xfrm>
            <a:off x="539750" y="1412875"/>
            <a:ext cx="4032250"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solidFill>
                  <a:schemeClr val="tx1"/>
                </a:solidFill>
              </a:defRPr>
            </a:lvl1pPr>
            <a:lvl2pPr>
              <a:defRPr lang="de-DE" noProof="0" dirty="0" smtClean="0">
                <a:solidFill>
                  <a:schemeClr val="tx1"/>
                </a:solidFill>
              </a:defRPr>
            </a:lvl2pPr>
            <a:lvl3pPr>
              <a:defRPr lang="de-DE" noProof="0" dirty="0" smtClean="0"/>
            </a:lvl3pPr>
            <a:lvl4pPr>
              <a:defRPr lang="de-DE" noProof="0" dirty="0" smtClean="0">
                <a:solidFill>
                  <a:schemeClr val="tx1"/>
                </a:solidFill>
              </a:defRPr>
            </a:lvl4pPr>
            <a:lvl5pPr>
              <a:defRPr lang="de-DE" noProof="0" dirty="0">
                <a:solidFill>
                  <a:schemeClr val="tx1"/>
                </a:solidFill>
              </a:defRPr>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cdtContent Placeholder 3 Id4"/>
          <p:cNvSpPr>
            <a:spLocks noGrp="1"/>
          </p:cNvSpPr>
          <p:nvPr>
            <p:ph sz="half" idx="2"/>
            <p:custDataLst>
              <p:tags r:id="rId4"/>
            </p:custDataLst>
          </p:nvPr>
        </p:nvSpPr>
        <p:spPr>
          <a:xfrm>
            <a:off x="4716463" y="1412875"/>
            <a:ext cx="4032250"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noProof="0" dirty="0" smtClean="0">
                <a:solidFill>
                  <a:schemeClr val="tx1"/>
                </a:solidFill>
              </a:defRPr>
            </a:lvl2pPr>
            <a:lvl3pPr>
              <a:defRPr lang="de-DE" noProof="0" dirty="0" smtClean="0">
                <a:solidFill>
                  <a:schemeClr val="tx1"/>
                </a:solidFill>
              </a:defRPr>
            </a:lvl3pPr>
            <a:lvl4pPr>
              <a:defRPr lang="de-DE" noProof="0" dirty="0" smtClean="0">
                <a:solidFill>
                  <a:schemeClr val="tx1"/>
                </a:solidFill>
              </a:defRPr>
            </a:lvl4pPr>
            <a:lvl5pPr>
              <a:defRPr lang="de-DE" noProof="0" dirty="0">
                <a:solidFill>
                  <a:schemeClr val="tx1"/>
                </a:solidFill>
              </a:defRPr>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custDataLst>
      <p:custData r:id="rId1"/>
    </p:custDataLst>
    <p:extLst>
      <p:ext uri="{BB962C8B-B14F-4D97-AF65-F5344CB8AC3E}">
        <p14:creationId xmlns="" xmlns:p14="http://schemas.microsoft.com/office/powerpoint/2010/main" val="66143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rows" preserve="1" userDrawn="1">
  <p:cSld name="Two row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6"/>
            <a:ext cx="8208963" cy="2303463"/>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dtContent Placeholder 12 Id13"/>
          <p:cNvSpPr>
            <a:spLocks noGrp="1"/>
          </p:cNvSpPr>
          <p:nvPr>
            <p:ph sz="quarter" idx="13"/>
            <p:custDataLst>
              <p:tags r:id="rId4"/>
            </p:custDataLst>
          </p:nvPr>
        </p:nvSpPr>
        <p:spPr>
          <a:xfrm>
            <a:off x="539750" y="3860800"/>
            <a:ext cx="8208963" cy="2305050"/>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custData r:id="rId1"/>
    </p:custData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s" preserve="1" userDrawn="1">
  <p:cSld name="Three column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5"/>
            <a:ext cx="2592000"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dtContent Placeholder 12 Id13"/>
          <p:cNvSpPr>
            <a:spLocks noGrp="1"/>
          </p:cNvSpPr>
          <p:nvPr>
            <p:ph sz="quarter" idx="13"/>
            <p:custDataLst>
              <p:tags r:id="rId4"/>
            </p:custDataLst>
          </p:nvPr>
        </p:nvSpPr>
        <p:spPr>
          <a:xfrm>
            <a:off x="3276000" y="1412875"/>
            <a:ext cx="2735862"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dtContent Placeholder 11 Id12"/>
          <p:cNvSpPr>
            <a:spLocks noGrp="1"/>
          </p:cNvSpPr>
          <p:nvPr>
            <p:ph sz="quarter" idx="14"/>
            <p:custDataLst>
              <p:tags r:id="rId5"/>
            </p:custDataLst>
          </p:nvPr>
        </p:nvSpPr>
        <p:spPr>
          <a:xfrm>
            <a:off x="6156325" y="1412875"/>
            <a:ext cx="2592388"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custData r:id="rId1"/>
    </p:custData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ur objects" type="fourObj" preserve="1">
  <p:cSld name="Four objects">
    <p:spTree>
      <p:nvGrpSpPr>
        <p:cNvPr id="1" name=""/>
        <p:cNvGrpSpPr/>
        <p:nvPr/>
      </p:nvGrpSpPr>
      <p:grpSpPr>
        <a:xfrm>
          <a:off x="0" y="0"/>
          <a:ext cx="0" cy="0"/>
          <a:chOff x="0" y="0"/>
          <a:chExt cx="0" cy="0"/>
        </a:xfrm>
      </p:grpSpPr>
      <p:sp>
        <p:nvSpPr>
          <p:cNvPr id="2" name="cdtTitle 1 Id2"/>
          <p:cNvSpPr>
            <a:spLocks noGrp="1"/>
          </p:cNvSpPr>
          <p:nvPr>
            <p:ph type="title" sz="quarter"/>
            <p:custDataLst>
              <p:tags r:id="rId2"/>
            </p:custDataLst>
          </p:nvPr>
        </p:nvSpPr>
        <p:spPr>
          <a:xfrm>
            <a:off x="0" y="0"/>
            <a:ext cx="9144000" cy="1268413"/>
          </a:xfrm>
          <a:noFill/>
          <a:ln w="9525">
            <a:noFill/>
            <a:miter lim="800000"/>
            <a:headEnd/>
            <a:tailEnd/>
          </a:ln>
        </p:spPr>
        <p:txBody>
          <a:bodyPr vert="horz" wrap="square" lIns="540000" tIns="396000" rIns="2124000" bIns="234000" numCol="1" anchor="b"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Titelmasterformat durch Klicken bearbeiten</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3" name="cdtContent Placeholder 2 Id3"/>
          <p:cNvSpPr>
            <a:spLocks noGrp="1"/>
          </p:cNvSpPr>
          <p:nvPr>
            <p:ph sz="quarter" idx="1"/>
            <p:custDataLst>
              <p:tags r:id="rId3"/>
            </p:custDataLst>
          </p:nvPr>
        </p:nvSpPr>
        <p:spPr>
          <a:xfrm>
            <a:off x="539750" y="1412876"/>
            <a:ext cx="4032250" cy="2303463"/>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solidFill>
                  <a:schemeClr val="tx1"/>
                </a:solidFill>
              </a:defRPr>
            </a:lvl1pPr>
            <a:lvl2pPr>
              <a:defRPr lang="de-DE" noProof="0" dirty="0" smtClean="0">
                <a:solidFill>
                  <a:schemeClr val="tx1"/>
                </a:solidFill>
              </a:defRPr>
            </a:lvl2pPr>
            <a:lvl3pPr>
              <a:defRPr lang="de-DE" noProof="0" dirty="0" smtClean="0">
                <a:solidFill>
                  <a:schemeClr val="tx1"/>
                </a:solidFill>
              </a:defRPr>
            </a:lvl3pPr>
            <a:lvl4pPr>
              <a:defRPr lang="de-DE" noProof="0" dirty="0" smtClean="0">
                <a:solidFill>
                  <a:schemeClr val="tx1"/>
                </a:solidFill>
              </a:defRPr>
            </a:lvl4pPr>
            <a:lvl5pPr>
              <a:defRPr lang="de-DE" noProof="0" dirty="0">
                <a:solidFill>
                  <a:schemeClr val="tx1"/>
                </a:solidFill>
              </a:defRPr>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cdtContent Placeholder 3 Id4"/>
          <p:cNvSpPr>
            <a:spLocks noGrp="1"/>
          </p:cNvSpPr>
          <p:nvPr>
            <p:ph sz="quarter" idx="2"/>
            <p:custDataLst>
              <p:tags r:id="rId4"/>
            </p:custDataLst>
          </p:nvPr>
        </p:nvSpPr>
        <p:spPr>
          <a:xfrm>
            <a:off x="4716463" y="1412875"/>
            <a:ext cx="4032250" cy="2303463"/>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solidFill>
                  <a:schemeClr val="tx1"/>
                </a:solidFill>
              </a:defRPr>
            </a:lvl1pPr>
            <a:lvl2pPr>
              <a:defRPr kumimoji="0" lang="de-DE" sz="1800" b="0" i="0" u="none" strike="noStrike" kern="0" cap="none" spc="0" normalizeH="0" baseline="0" noProof="0" dirty="0" smtClean="0">
                <a:ln>
                  <a:noFill/>
                </a:ln>
                <a:solidFill>
                  <a:schemeClr val="tx1"/>
                </a:solidFill>
                <a:effectLst/>
                <a:uLnTx/>
                <a:uFillTx/>
              </a:defRPr>
            </a:lvl2pPr>
            <a:lvl3pPr>
              <a:defRPr kumimoji="0" lang="de-DE" sz="1800" b="0" i="0" u="none" strike="noStrike" kern="0" cap="none" spc="0" normalizeH="0" baseline="0" noProof="0" dirty="0" smtClean="0">
                <a:ln>
                  <a:noFill/>
                </a:ln>
                <a:solidFill>
                  <a:schemeClr val="tx1"/>
                </a:solidFill>
                <a:effectLst/>
                <a:uLnTx/>
                <a:uFillTx/>
              </a:defRPr>
            </a:lvl3pPr>
            <a:lvl4pPr>
              <a:defRPr kumimoji="0" lang="de-DE" sz="1800" b="0" i="0" u="none" strike="noStrike" kern="0" cap="none" spc="0" normalizeH="0" baseline="0" noProof="0" dirty="0" smtClean="0">
                <a:ln>
                  <a:noFill/>
                </a:ln>
                <a:solidFill>
                  <a:schemeClr val="tx1"/>
                </a:solidFill>
                <a:effectLst/>
                <a:uLnTx/>
                <a:uFillTx/>
              </a:defRPr>
            </a:lvl4pPr>
            <a:lvl5pPr>
              <a:defRPr kumimoji="0" lang="de-DE" sz="1800" b="0" i="0" u="none" strike="noStrike" kern="0" cap="none" spc="0" normalizeH="0" baseline="0" noProof="0" dirty="0">
                <a:ln>
                  <a:noFill/>
                </a:ln>
                <a:solidFill>
                  <a:schemeClr val="tx1"/>
                </a:solidFill>
                <a:effectLst/>
                <a:uLnTx/>
                <a:uFillTx/>
              </a:defRPr>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 name="cdtContent Placeholder 4 Id5"/>
          <p:cNvSpPr>
            <a:spLocks noGrp="1"/>
          </p:cNvSpPr>
          <p:nvPr>
            <p:ph sz="quarter" idx="3"/>
            <p:custDataLst>
              <p:tags r:id="rId5"/>
            </p:custDataLst>
          </p:nvPr>
        </p:nvSpPr>
        <p:spPr>
          <a:xfrm>
            <a:off x="539750" y="3860800"/>
            <a:ext cx="4032250" cy="2305050"/>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solidFill>
                  <a:schemeClr val="tx1"/>
                </a:solidFill>
              </a:defRPr>
            </a:lvl1pPr>
            <a:lvl2pPr>
              <a:defRPr kumimoji="0" lang="de-DE" sz="1800" b="0" i="0" u="none" strike="noStrike" kern="0" cap="none" spc="0" normalizeH="0" baseline="0" noProof="0" dirty="0" smtClean="0">
                <a:ln>
                  <a:noFill/>
                </a:ln>
                <a:solidFill>
                  <a:schemeClr val="tx1"/>
                </a:solidFill>
                <a:effectLst/>
                <a:uLnTx/>
                <a:uFillTx/>
              </a:defRPr>
            </a:lvl2pPr>
            <a:lvl3pPr>
              <a:defRPr kumimoji="0" lang="de-DE" sz="1800" b="0" i="0" u="none" strike="noStrike" kern="0" cap="none" spc="0" normalizeH="0" baseline="0" noProof="0" dirty="0" smtClean="0">
                <a:ln>
                  <a:noFill/>
                </a:ln>
                <a:solidFill>
                  <a:schemeClr val="tx1"/>
                </a:solidFill>
                <a:effectLst/>
                <a:uLnTx/>
                <a:uFillTx/>
              </a:defRPr>
            </a:lvl3pPr>
            <a:lvl4pPr>
              <a:defRPr kumimoji="0" lang="de-DE" sz="1800" b="0" i="0" u="none" strike="noStrike" kern="0" cap="none" spc="0" normalizeH="0" baseline="0" noProof="0" dirty="0" smtClean="0">
                <a:ln>
                  <a:noFill/>
                </a:ln>
                <a:solidFill>
                  <a:schemeClr val="tx1"/>
                </a:solidFill>
                <a:effectLst/>
                <a:uLnTx/>
                <a:uFillTx/>
              </a:defRPr>
            </a:lvl4pPr>
            <a:lvl5pPr>
              <a:defRPr kumimoji="0" lang="de-DE" sz="1800" b="0" i="0" u="none" strike="noStrike" kern="0" cap="none" spc="0" normalizeH="0" baseline="0" noProof="0" dirty="0">
                <a:ln>
                  <a:noFill/>
                </a:ln>
                <a:solidFill>
                  <a:schemeClr val="tx1"/>
                </a:solidFill>
                <a:effectLst/>
                <a:uLnTx/>
                <a:uFillTx/>
              </a:defRPr>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cdtContent Placeholder 5 Id6"/>
          <p:cNvSpPr>
            <a:spLocks noGrp="1"/>
          </p:cNvSpPr>
          <p:nvPr>
            <p:ph sz="quarter" idx="4"/>
            <p:custDataLst>
              <p:tags r:id="rId6"/>
            </p:custDataLst>
          </p:nvPr>
        </p:nvSpPr>
        <p:spPr>
          <a:xfrm>
            <a:off x="4716463" y="3860800"/>
            <a:ext cx="4032250" cy="2305050"/>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solidFill>
                  <a:schemeClr val="tx1"/>
                </a:solidFill>
              </a:defRPr>
            </a:lvl1pPr>
            <a:lvl2pPr>
              <a:defRPr kumimoji="0" lang="de-DE" sz="1800" b="0" i="0" u="none" strike="noStrike" kern="0" cap="none" spc="0" normalizeH="0" baseline="0" noProof="0" dirty="0" smtClean="0">
                <a:ln>
                  <a:noFill/>
                </a:ln>
                <a:solidFill>
                  <a:schemeClr val="tx1"/>
                </a:solidFill>
                <a:effectLst/>
                <a:uLnTx/>
                <a:uFillTx/>
              </a:defRPr>
            </a:lvl2pPr>
            <a:lvl3pPr>
              <a:defRPr kumimoji="0" lang="de-DE" sz="1800" b="0" i="0" u="none" strike="noStrike" kern="0" cap="none" spc="0" normalizeH="0" baseline="0" noProof="0" dirty="0" smtClean="0">
                <a:ln>
                  <a:noFill/>
                </a:ln>
                <a:solidFill>
                  <a:schemeClr val="tx1"/>
                </a:solidFill>
                <a:effectLst/>
                <a:uLnTx/>
                <a:uFillTx/>
              </a:defRPr>
            </a:lvl3pPr>
            <a:lvl4pPr>
              <a:defRPr kumimoji="0" lang="de-DE" sz="1800" b="0" i="0" u="none" strike="noStrike" kern="0" cap="none" spc="0" normalizeH="0" baseline="0" noProof="0" dirty="0" smtClean="0">
                <a:ln>
                  <a:noFill/>
                </a:ln>
                <a:solidFill>
                  <a:schemeClr val="tx1"/>
                </a:solidFill>
                <a:effectLst/>
                <a:uLnTx/>
                <a:uFillTx/>
              </a:defRPr>
            </a:lvl4pPr>
            <a:lvl5pPr>
              <a:defRPr kumimoji="0" lang="de-DE" sz="1800" b="0" i="0" u="none" strike="noStrike" kern="0" cap="none" spc="0" normalizeH="0" baseline="0" noProof="0" dirty="0">
                <a:ln>
                  <a:noFill/>
                </a:ln>
                <a:solidFill>
                  <a:schemeClr val="tx1"/>
                </a:solidFill>
                <a:effectLst/>
                <a:uLnTx/>
                <a:uFillTx/>
              </a:defRPr>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custDataLst>
      <p:custData r:id="rId1"/>
    </p:custDataLst>
    <p:extLst>
      <p:ext uri="{BB962C8B-B14F-4D97-AF65-F5344CB8AC3E}">
        <p14:creationId xmlns="" xmlns:p14="http://schemas.microsoft.com/office/powerpoint/2010/main" val="3351069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ree Content + Navigation" preserve="1" userDrawn="1">
  <p:cSld name="Free Content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4" name="cdtTextplatzhalter 13 Id4"/>
          <p:cNvSpPr>
            <a:spLocks noGrp="1"/>
          </p:cNvSpPr>
          <p:nvPr>
            <p:ph type="body" sz="quarter" idx="13" hasCustomPrompt="1"/>
            <p:custDataLst>
              <p:tags r:id="rId3"/>
            </p:custDataLst>
          </p:nvPr>
        </p:nvSpPr>
        <p:spPr>
          <a:xfrm>
            <a:off x="7452714" y="1412875"/>
            <a:ext cx="1295998"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object (small) + Navigation" preserve="1" userDrawn="1">
  <p:cSld name="One object (small)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5"/>
            <a:ext cx="6769100"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dtTextplatzhalter 13 Id5"/>
          <p:cNvSpPr>
            <a:spLocks noGrp="1"/>
          </p:cNvSpPr>
          <p:nvPr>
            <p:ph type="body" sz="quarter" idx="13" hasCustomPrompt="1"/>
            <p:custDataLst>
              <p:tags r:id="rId4"/>
            </p:custDataLst>
          </p:nvPr>
        </p:nvSpPr>
        <p:spPr>
          <a:xfrm>
            <a:off x="7452714" y="1412875"/>
            <a:ext cx="1295998"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lumns + Navigation" preserve="1" userDrawn="1">
  <p:cSld name="Two column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5"/>
            <a:ext cx="3309936"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dtContent Placeholder 12 Id13"/>
          <p:cNvSpPr>
            <a:spLocks noGrp="1"/>
          </p:cNvSpPr>
          <p:nvPr>
            <p:ph sz="quarter" idx="13"/>
            <p:custDataLst>
              <p:tags r:id="rId4"/>
            </p:custDataLst>
          </p:nvPr>
        </p:nvSpPr>
        <p:spPr>
          <a:xfrm>
            <a:off x="3994149" y="1412875"/>
            <a:ext cx="3314701"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dtTextplatzhalter 13 Id7"/>
          <p:cNvSpPr>
            <a:spLocks noGrp="1"/>
          </p:cNvSpPr>
          <p:nvPr>
            <p:ph type="body" sz="quarter" idx="14" hasCustomPrompt="1"/>
            <p:custDataLst>
              <p:tags r:id="rId5"/>
            </p:custDataLst>
          </p:nvPr>
        </p:nvSpPr>
        <p:spPr>
          <a:xfrm>
            <a:off x="7452714" y="1412875"/>
            <a:ext cx="1295998"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rows + Navigation" preserve="1" userDrawn="1">
  <p:cSld name="Two row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6"/>
            <a:ext cx="6769100" cy="2303463"/>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dtContent Placeholder 12 Id13"/>
          <p:cNvSpPr>
            <a:spLocks noGrp="1"/>
          </p:cNvSpPr>
          <p:nvPr>
            <p:ph sz="quarter" idx="13"/>
            <p:custDataLst>
              <p:tags r:id="rId4"/>
            </p:custDataLst>
          </p:nvPr>
        </p:nvSpPr>
        <p:spPr>
          <a:xfrm>
            <a:off x="539750" y="3860800"/>
            <a:ext cx="6769100" cy="2305050"/>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dtTextplatzhalter 13 Id7"/>
          <p:cNvSpPr>
            <a:spLocks noGrp="1"/>
          </p:cNvSpPr>
          <p:nvPr>
            <p:ph type="body" sz="quarter" idx="14" hasCustomPrompt="1"/>
            <p:custDataLst>
              <p:tags r:id="rId5"/>
            </p:custDataLst>
          </p:nvPr>
        </p:nvSpPr>
        <p:spPr>
          <a:xfrm>
            <a:off x="7452714" y="1412875"/>
            <a:ext cx="1295998"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big bar up)" type="title" preserve="1">
  <p:cSld name="Title (big bar up)">
    <p:spTree>
      <p:nvGrpSpPr>
        <p:cNvPr id="1" name=""/>
        <p:cNvGrpSpPr/>
        <p:nvPr/>
      </p:nvGrpSpPr>
      <p:grpSpPr>
        <a:xfrm>
          <a:off x="0" y="0"/>
          <a:ext cx="0" cy="0"/>
          <a:chOff x="0" y="0"/>
          <a:chExt cx="0" cy="0"/>
        </a:xfrm>
      </p:grpSpPr>
      <p:sp>
        <p:nvSpPr>
          <p:cNvPr id="9" name="cdtRectangle 15 Id9"/>
          <p:cNvSpPr>
            <a:spLocks noChangeArrowheads="1"/>
          </p:cNvSpPr>
          <p:nvPr userDrawn="1">
            <p:custDataLst>
              <p:tags r:id="rId2"/>
            </p:custDataLst>
          </p:nvPr>
        </p:nvSpPr>
        <p:spPr bwMode="auto">
          <a:xfrm>
            <a:off x="0" y="0"/>
            <a:ext cx="9144000" cy="5157216"/>
          </a:xfrm>
          <a:prstGeom prst="rect">
            <a:avLst/>
          </a:prstGeom>
          <a:solidFill>
            <a:srgbClr val="D7D7CD"/>
          </a:solidFill>
          <a:ln w="9525">
            <a:noFill/>
            <a:miter lim="800000"/>
            <a:headEnd/>
            <a:tailEnd/>
          </a:ln>
          <a:effectLst/>
        </p:spPr>
        <p:txBody>
          <a:bodyPr wrap="none" anchor="ctr">
            <a:noAutofit/>
          </a:bodyPr>
          <a:lstStyle/>
          <a:p>
            <a:endParaRPr lang="en-US"/>
          </a:p>
        </p:txBody>
      </p:sp>
      <p:sp>
        <p:nvSpPr>
          <p:cNvPr id="12" name="cdtRectangle 1 Id12"/>
          <p:cNvSpPr/>
          <p:nvPr userDrawn="1">
            <p:custDataLst>
              <p:tags r:id="rId3"/>
            </p:custDataLst>
          </p:nvPr>
        </p:nvSpPr>
        <p:spPr bwMode="auto">
          <a:xfrm>
            <a:off x="0" y="0"/>
            <a:ext cx="9144000" cy="5157216"/>
          </a:xfrm>
          <a:prstGeom prst="rect">
            <a:avLst/>
          </a:prstGeom>
          <a:solidFill>
            <a:srgbClr val="FFFFFF">
              <a:alpha val="0"/>
            </a:srgbClr>
          </a:solidFill>
          <a:ln w="9525">
            <a:noFill/>
            <a:miter lim="800000"/>
            <a:headEnd/>
            <a:tailEnd/>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smtClean="0">
              <a:solidFill>
                <a:schemeClr val="tx1"/>
              </a:solidFill>
            </a:endParaRPr>
          </a:p>
        </p:txBody>
      </p:sp>
      <p:pic>
        <p:nvPicPr>
          <p:cNvPr id="13" name="cdtPicture 13 Id14" descr="Image_Titel.jpg"/>
          <p:cNvPicPr>
            <a:picLocks noChangeAspect="1"/>
          </p:cNvPicPr>
          <p:nvPr userDrawn="1">
            <p:custDataLst>
              <p:tags r:id="rId4"/>
            </p:custDataLst>
          </p:nvPr>
        </p:nvPicPr>
        <p:blipFill>
          <a:blip r:embed="rId12"/>
          <a:srcRect b="24722"/>
          <a:stretch>
            <a:fillRect/>
          </a:stretch>
        </p:blipFill>
        <p:spPr bwMode="ltGray">
          <a:xfrm>
            <a:off x="0" y="0"/>
            <a:ext cx="9144000" cy="5157216"/>
          </a:xfrm>
          <a:prstGeom prst="rect">
            <a:avLst/>
          </a:prstGeom>
        </p:spPr>
      </p:pic>
      <p:sp>
        <p:nvSpPr>
          <p:cNvPr id="57350" name="cdtRectangle 115 Id57350"/>
          <p:cNvSpPr>
            <a:spLocks noGrp="1" noChangeArrowheads="1"/>
          </p:cNvSpPr>
          <p:nvPr>
            <p:ph type="ctrTitle"/>
            <p:custDataLst>
              <p:tags r:id="rId5"/>
            </p:custDataLst>
          </p:nvPr>
        </p:nvSpPr>
        <p:spPr bwMode="gray">
          <a:xfrm>
            <a:off x="250825" y="3671649"/>
            <a:ext cx="8893175" cy="1485567"/>
          </a:xfrm>
          <a:solidFill>
            <a:srgbClr val="233746">
              <a:alpha val="65000"/>
            </a:srgbClr>
          </a:solidFill>
        </p:spPr>
        <p:txBody>
          <a:bodyPr wrap="square" lIns="270000" tIns="144000" rIns="396000" bIns="108000" anchor="b" anchorCtr="0">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sp>
        <p:nvSpPr>
          <p:cNvPr id="57351" name="cdtRectangle 116 Id57351"/>
          <p:cNvSpPr>
            <a:spLocks noGrp="1" noChangeArrowheads="1"/>
          </p:cNvSpPr>
          <p:nvPr>
            <p:ph type="subTitle" idx="1"/>
            <p:custDataLst>
              <p:tags r:id="rId6"/>
            </p:custDataLst>
          </p:nvPr>
        </p:nvSpPr>
        <p:spPr bwMode="gray">
          <a:xfrm>
            <a:off x="250825" y="5157216"/>
            <a:ext cx="8893175" cy="393082"/>
          </a:xfrm>
          <a:solidFill>
            <a:srgbClr val="879BAA"/>
          </a:solidFill>
        </p:spPr>
        <p:txBody>
          <a:bodyPr wrap="square" lIns="270000" tIns="18000" rIns="396000" bIns="36000" anchor="t" anchorCtr="0">
            <a:noAutofit/>
          </a:bodyPr>
          <a:lstStyle>
            <a:lvl1pPr marL="0" marR="0" indent="0" algn="l" defTabSz="914400" rtl="0" eaLnBrk="1" fontAlgn="base" latinLnBrk="0" hangingPunct="1">
              <a:lnSpc>
                <a:spcPct val="110000"/>
              </a:lnSpc>
              <a:spcBef>
                <a:spcPct val="0"/>
              </a:spcBef>
              <a:spcAft>
                <a:spcPct val="0"/>
              </a:spcAft>
              <a:buClr>
                <a:schemeClr val="accent1"/>
              </a:buClr>
              <a:buSzTx/>
              <a:buFont typeface="Arial" pitchFamily="34" charset="0"/>
              <a:buNone/>
              <a:tabLst/>
              <a:defRPr sz="2000" smtClean="0">
                <a:solidFill>
                  <a:schemeClr val="bg1"/>
                </a:solidFill>
                <a:latin typeface="Arial" pitchFamily="34" charset="0"/>
              </a:defRPr>
            </a:lvl1pPr>
          </a:lstStyle>
          <a:p>
            <a:r>
              <a:rPr lang="en-US" smtClean="0"/>
              <a:t>Formatvorlage des Untertitelmasters durch Klicken bearbeiten</a:t>
            </a:r>
            <a:endParaRPr lang="en-US" dirty="0" smtClean="0"/>
          </a:p>
        </p:txBody>
      </p:sp>
      <p:pic>
        <p:nvPicPr>
          <p:cNvPr id="11" name="cdtPicture 10 Id11" descr="SIE_Logo_Layer_Petrol_RGB_A3_76mm.wmf"/>
          <p:cNvPicPr>
            <a:picLocks noChangeAspect="1"/>
          </p:cNvPicPr>
          <p:nvPr userDrawn="1">
            <p:custDataLst>
              <p:tags r:id="rId7"/>
            </p:custDataLst>
          </p:nvPr>
        </p:nvPicPr>
        <p:blipFill>
          <a:blip r:embed="rId13"/>
          <a:stretch>
            <a:fillRect/>
          </a:stretch>
        </p:blipFill>
        <p:spPr>
          <a:xfrm>
            <a:off x="539750" y="0"/>
            <a:ext cx="1728000" cy="967833"/>
          </a:xfrm>
          <a:prstGeom prst="rect">
            <a:avLst/>
          </a:prstGeom>
        </p:spPr>
      </p:pic>
      <p:sp>
        <p:nvSpPr>
          <p:cNvPr id="16" name="cdtText Box 101 Id16"/>
          <p:cNvSpPr txBox="1">
            <a:spLocks noChangeArrowheads="1"/>
          </p:cNvSpPr>
          <p:nvPr userDrawn="1">
            <p:custDataLst>
              <p:tags r:id="rId8"/>
            </p:custDataLst>
          </p:nvPr>
        </p:nvSpPr>
        <p:spPr bwMode="auto">
          <a:xfrm>
            <a:off x="4572000" y="0"/>
            <a:ext cx="1588" cy="1588"/>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
        <p:nvSpPr>
          <p:cNvPr id="10" name="cdtText Box 133 Id10"/>
          <p:cNvSpPr txBox="1">
            <a:spLocks noChangeArrowheads="1"/>
          </p:cNvSpPr>
          <p:nvPr userDrawn="1">
            <p:custDataLst>
              <p:tags r:id="rId9"/>
            </p:custDataLst>
          </p:nvPr>
        </p:nvSpPr>
        <p:spPr bwMode="auto">
          <a:xfrm>
            <a:off x="0" y="6165850"/>
            <a:ext cx="9144000" cy="431800"/>
          </a:xfrm>
          <a:prstGeom prst="rect">
            <a:avLst/>
          </a:prstGeom>
          <a:noFill/>
          <a:ln w="9525">
            <a:noFill/>
            <a:miter lim="800000"/>
            <a:headEnd/>
            <a:tailEnd/>
          </a:ln>
          <a:effectLst/>
        </p:spPr>
        <p:txBody>
          <a:bodyPr lIns="540000" tIns="144000" rIns="2124000" bIns="0" anchor="ctr"/>
          <a:lstStyle/>
          <a:p>
            <a:r>
              <a:rPr lang="en-US" sz="1000" b="1" dirty="0" smtClean="0">
                <a:solidFill>
                  <a:srgbClr val="879BAA"/>
                </a:solidFill>
              </a:rPr>
              <a:t>Restricted © Siemens AG 20XX All rights reserved.</a:t>
            </a:r>
            <a:endParaRPr lang="en-US" sz="1000" b="1" dirty="0">
              <a:solidFill>
                <a:srgbClr val="879BAA"/>
              </a:solidFill>
            </a:endParaRPr>
          </a:p>
        </p:txBody>
      </p:sp>
      <p:sp>
        <p:nvSpPr>
          <p:cNvPr id="15" name="cdtText Box 133 Id15"/>
          <p:cNvSpPr txBox="1">
            <a:spLocks noChangeArrowheads="1"/>
          </p:cNvSpPr>
          <p:nvPr userDrawn="1">
            <p:custDataLst>
              <p:tags r:id="rId10"/>
            </p:custDataLst>
          </p:nvPr>
        </p:nvSpPr>
        <p:spPr bwMode="auto">
          <a:xfrm>
            <a:off x="6156325" y="6165850"/>
            <a:ext cx="2987675" cy="431800"/>
          </a:xfrm>
          <a:prstGeom prst="rect">
            <a:avLst/>
          </a:prstGeom>
          <a:noFill/>
          <a:ln w="9525">
            <a:noFill/>
            <a:miter lim="800000"/>
            <a:headEnd/>
            <a:tailEnd/>
          </a:ln>
          <a:effectLst/>
        </p:spPr>
        <p:txBody>
          <a:bodyPr lIns="0" tIns="144000" rIns="396000" bIns="0" anchor="ctr"/>
          <a:lstStyle/>
          <a:p>
            <a:pPr algn="r"/>
            <a:r>
              <a:rPr lang="en-US" sz="1000" b="1" smtClean="0">
                <a:solidFill>
                  <a:srgbClr val="000000"/>
                </a:solidFill>
              </a:rPr>
              <a:t>siemens.com/answers</a:t>
            </a:r>
            <a:endParaRPr lang="en-US" sz="1000" b="1" dirty="0">
              <a:solidFill>
                <a:srgbClr val="000000"/>
              </a:solidFill>
            </a:endParaRPr>
          </a:p>
        </p:txBody>
      </p:sp>
    </p:spTree>
    <p:custDataLst>
      <p:custData r:id="rId1"/>
    </p:custData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our objects + Navigation" preserve="1" userDrawn="1">
  <p:cSld name="Four object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6"/>
            <a:ext cx="3309936" cy="2303463"/>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dtContent Placeholder 12 Id13"/>
          <p:cNvSpPr>
            <a:spLocks noGrp="1"/>
          </p:cNvSpPr>
          <p:nvPr>
            <p:ph sz="quarter" idx="13"/>
            <p:custDataLst>
              <p:tags r:id="rId4"/>
            </p:custDataLst>
          </p:nvPr>
        </p:nvSpPr>
        <p:spPr>
          <a:xfrm>
            <a:off x="3994150" y="1412876"/>
            <a:ext cx="3314700" cy="2303463"/>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dtContent Placeholder 11 Id12"/>
          <p:cNvSpPr>
            <a:spLocks noGrp="1"/>
          </p:cNvSpPr>
          <p:nvPr>
            <p:ph sz="quarter" idx="14"/>
            <p:custDataLst>
              <p:tags r:id="rId5"/>
            </p:custDataLst>
          </p:nvPr>
        </p:nvSpPr>
        <p:spPr>
          <a:xfrm>
            <a:off x="539750" y="3860800"/>
            <a:ext cx="3309936" cy="2305050"/>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dtContent Placeholder 14 Id15"/>
          <p:cNvSpPr>
            <a:spLocks noGrp="1"/>
          </p:cNvSpPr>
          <p:nvPr>
            <p:ph sz="quarter" idx="15"/>
            <p:custDataLst>
              <p:tags r:id="rId6"/>
            </p:custDataLst>
          </p:nvPr>
        </p:nvSpPr>
        <p:spPr>
          <a:xfrm>
            <a:off x="3994149" y="3860800"/>
            <a:ext cx="3314701" cy="2305050"/>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dtTextplatzhalter 13 Id9"/>
          <p:cNvSpPr>
            <a:spLocks noGrp="1"/>
          </p:cNvSpPr>
          <p:nvPr>
            <p:ph type="body" sz="quarter" idx="16" hasCustomPrompt="1"/>
            <p:custDataLst>
              <p:tags r:id="rId7"/>
            </p:custDataLst>
          </p:nvPr>
        </p:nvSpPr>
        <p:spPr>
          <a:xfrm>
            <a:off x="7452714" y="1412875"/>
            <a:ext cx="1295998"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fullscreen (big bar down)" type="title" preserve="1">
  <p:cSld name="Title fullscreen (big bar down)">
    <p:spTree>
      <p:nvGrpSpPr>
        <p:cNvPr id="1" name=""/>
        <p:cNvGrpSpPr/>
        <p:nvPr/>
      </p:nvGrpSpPr>
      <p:grpSpPr>
        <a:xfrm>
          <a:off x="0" y="0"/>
          <a:ext cx="0" cy="0"/>
          <a:chOff x="0" y="0"/>
          <a:chExt cx="0" cy="0"/>
        </a:xfrm>
      </p:grpSpPr>
      <p:sp>
        <p:nvSpPr>
          <p:cNvPr id="9" name="cdtRectangle 15 Id9"/>
          <p:cNvSpPr>
            <a:spLocks noChangeArrowheads="1"/>
          </p:cNvSpPr>
          <p:nvPr userDrawn="1">
            <p:custDataLst>
              <p:tags r:id="rId2"/>
            </p:custDataLst>
          </p:nvPr>
        </p:nvSpPr>
        <p:spPr bwMode="auto">
          <a:xfrm>
            <a:off x="0" y="0"/>
            <a:ext cx="9144000" cy="6858000"/>
          </a:xfrm>
          <a:prstGeom prst="rect">
            <a:avLst/>
          </a:prstGeom>
          <a:solidFill>
            <a:srgbClr val="D7D7CD"/>
          </a:solidFill>
          <a:ln w="9525">
            <a:noFill/>
            <a:miter lim="800000"/>
            <a:headEnd/>
            <a:tailEnd/>
          </a:ln>
          <a:effectLst/>
        </p:spPr>
        <p:txBody>
          <a:bodyPr wrap="none" anchor="ctr">
            <a:noAutofit/>
          </a:bodyPr>
          <a:lstStyle/>
          <a:p>
            <a:endParaRPr lang="en-US"/>
          </a:p>
        </p:txBody>
      </p:sp>
      <p:sp>
        <p:nvSpPr>
          <p:cNvPr id="12" name="cdtRectangle 1 Id12"/>
          <p:cNvSpPr/>
          <p:nvPr userDrawn="1">
            <p:custDataLst>
              <p:tags r:id="rId3"/>
            </p:custDataLst>
          </p:nvPr>
        </p:nvSpPr>
        <p:spPr bwMode="auto">
          <a:xfrm>
            <a:off x="0" y="0"/>
            <a:ext cx="9144000" cy="6858000"/>
          </a:xfrm>
          <a:prstGeom prst="rect">
            <a:avLst/>
          </a:prstGeom>
          <a:solidFill>
            <a:srgbClr val="FFFFFF">
              <a:alpha val="0"/>
            </a:srgbClr>
          </a:solidFill>
          <a:ln w="9525">
            <a:noFill/>
            <a:miter lim="800000"/>
            <a:headEnd/>
            <a:tailEnd/>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smtClean="0">
              <a:solidFill>
                <a:schemeClr val="tx1"/>
              </a:solidFill>
            </a:endParaRPr>
          </a:p>
        </p:txBody>
      </p:sp>
      <p:pic>
        <p:nvPicPr>
          <p:cNvPr id="13" name="cdtPicture 14 Id15" descr="Image_Titel.jpg"/>
          <p:cNvPicPr>
            <a:picLocks noChangeAspect="1"/>
          </p:cNvPicPr>
          <p:nvPr userDrawn="1">
            <p:custDataLst>
              <p:tags r:id="rId4"/>
            </p:custDataLst>
          </p:nvPr>
        </p:nvPicPr>
        <p:blipFill>
          <a:blip r:embed="rId12"/>
          <a:stretch>
            <a:fillRect/>
          </a:stretch>
        </p:blipFill>
        <p:spPr bwMode="ltGray">
          <a:xfrm>
            <a:off x="0" y="0"/>
            <a:ext cx="9144000" cy="6858000"/>
          </a:xfrm>
          <a:prstGeom prst="rect">
            <a:avLst/>
          </a:prstGeom>
        </p:spPr>
      </p:pic>
      <p:sp>
        <p:nvSpPr>
          <p:cNvPr id="57350" name="cdtRectangle 115 Id57350"/>
          <p:cNvSpPr>
            <a:spLocks noGrp="1" noChangeArrowheads="1"/>
          </p:cNvSpPr>
          <p:nvPr>
            <p:ph type="ctrTitle"/>
            <p:custDataLst>
              <p:tags r:id="rId5"/>
            </p:custDataLst>
          </p:nvPr>
        </p:nvSpPr>
        <p:spPr bwMode="ltGray">
          <a:xfrm>
            <a:off x="250825" y="2420873"/>
            <a:ext cx="8893175" cy="1881800"/>
          </a:xfrm>
          <a:solidFill>
            <a:srgbClr val="233746">
              <a:alpha val="65000"/>
            </a:srgbClr>
          </a:solidFill>
        </p:spPr>
        <p:txBody>
          <a:bodyPr wrap="square" lIns="270000" tIns="536400" rIns="396000" bIns="108000" anchor="t" anchorCtr="0">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pic>
        <p:nvPicPr>
          <p:cNvPr id="11" name="cdtPicture 10 Id11" descr="SIE_Logo_Layer_Petrol_RGB_A3_76mm.wmf"/>
          <p:cNvPicPr>
            <a:picLocks noChangeAspect="1"/>
          </p:cNvPicPr>
          <p:nvPr userDrawn="1">
            <p:custDataLst>
              <p:tags r:id="rId6"/>
            </p:custDataLst>
          </p:nvPr>
        </p:nvPicPr>
        <p:blipFill>
          <a:blip r:embed="rId13"/>
          <a:stretch>
            <a:fillRect/>
          </a:stretch>
        </p:blipFill>
        <p:spPr>
          <a:xfrm>
            <a:off x="539750" y="0"/>
            <a:ext cx="1728000" cy="967833"/>
          </a:xfrm>
          <a:prstGeom prst="rect">
            <a:avLst/>
          </a:prstGeom>
        </p:spPr>
      </p:pic>
      <p:sp>
        <p:nvSpPr>
          <p:cNvPr id="16" name="cdtText Box 101 Id16"/>
          <p:cNvSpPr txBox="1">
            <a:spLocks noChangeArrowheads="1"/>
          </p:cNvSpPr>
          <p:nvPr userDrawn="1">
            <p:custDataLst>
              <p:tags r:id="rId7"/>
            </p:custDataLst>
          </p:nvPr>
        </p:nvSpPr>
        <p:spPr bwMode="auto">
          <a:xfrm>
            <a:off x="4572000" y="0"/>
            <a:ext cx="1588" cy="1588"/>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
        <p:nvSpPr>
          <p:cNvPr id="10" name="cdtText Box 133 Id10"/>
          <p:cNvSpPr txBox="1">
            <a:spLocks noChangeArrowheads="1"/>
          </p:cNvSpPr>
          <p:nvPr userDrawn="1">
            <p:custDataLst>
              <p:tags r:id="rId8"/>
            </p:custDataLst>
          </p:nvPr>
        </p:nvSpPr>
        <p:spPr bwMode="auto">
          <a:xfrm>
            <a:off x="0" y="6165850"/>
            <a:ext cx="9144000" cy="431800"/>
          </a:xfrm>
          <a:prstGeom prst="rect">
            <a:avLst/>
          </a:prstGeom>
          <a:noFill/>
          <a:ln w="9525">
            <a:noFill/>
            <a:miter lim="800000"/>
            <a:headEnd/>
            <a:tailEnd/>
          </a:ln>
          <a:effectLst/>
        </p:spPr>
        <p:txBody>
          <a:bodyPr lIns="540000" tIns="144000" rIns="2124000" bIns="0" anchor="ctr"/>
          <a:lstStyle/>
          <a:p>
            <a:r>
              <a:rPr lang="en-US" sz="1000" b="1" dirty="0" smtClean="0">
                <a:solidFill>
                  <a:srgbClr val="000000"/>
                </a:solidFill>
              </a:rPr>
              <a:t>Restricted © Siemens AG 20XX All rights reserved.</a:t>
            </a:r>
          </a:p>
        </p:txBody>
      </p:sp>
      <p:sp>
        <p:nvSpPr>
          <p:cNvPr id="14" name="cdtText Box 133 Id14"/>
          <p:cNvSpPr txBox="1">
            <a:spLocks noChangeArrowheads="1"/>
          </p:cNvSpPr>
          <p:nvPr userDrawn="1">
            <p:custDataLst>
              <p:tags r:id="rId9"/>
            </p:custDataLst>
          </p:nvPr>
        </p:nvSpPr>
        <p:spPr bwMode="auto">
          <a:xfrm>
            <a:off x="6156325" y="6165850"/>
            <a:ext cx="2987675" cy="431800"/>
          </a:xfrm>
          <a:prstGeom prst="rect">
            <a:avLst/>
          </a:prstGeom>
          <a:noFill/>
          <a:ln w="9525">
            <a:noFill/>
            <a:miter lim="800000"/>
            <a:headEnd/>
            <a:tailEnd/>
          </a:ln>
          <a:effectLst/>
        </p:spPr>
        <p:txBody>
          <a:bodyPr lIns="0" tIns="144000" rIns="396000" bIns="0" anchor="ctr"/>
          <a:lstStyle/>
          <a:p>
            <a:pPr algn="r"/>
            <a:r>
              <a:rPr lang="en-US" sz="1000" b="1" smtClean="0">
                <a:solidFill>
                  <a:srgbClr val="000000"/>
                </a:solidFill>
              </a:rPr>
              <a:t>siemens.com/answers</a:t>
            </a:r>
            <a:endParaRPr lang="en-US" sz="1000" b="1" dirty="0">
              <a:solidFill>
                <a:srgbClr val="000000"/>
              </a:solidFill>
            </a:endParaRPr>
          </a:p>
        </p:txBody>
      </p:sp>
      <p:sp>
        <p:nvSpPr>
          <p:cNvPr id="57351" name="cdtRectangle 116 Id57351"/>
          <p:cNvSpPr>
            <a:spLocks noGrp="1" noChangeArrowheads="1"/>
          </p:cNvSpPr>
          <p:nvPr>
            <p:ph type="subTitle" idx="1"/>
            <p:custDataLst>
              <p:tags r:id="rId10"/>
            </p:custDataLst>
          </p:nvPr>
        </p:nvSpPr>
        <p:spPr bwMode="ltGray">
          <a:xfrm>
            <a:off x="250825" y="2420874"/>
            <a:ext cx="8893175" cy="393082"/>
          </a:xfrm>
          <a:noFill/>
          <a:extLst>
            <a:ext uri="{909E8E84-426E-40dd-AFC4-6F175D3DCCD1}">
              <a14:hiddenFill xmlns="" xmlns:a14="http://schemas.microsoft.com/office/drawing/2010/main">
                <a:solidFill>
                  <a:srgbClr val="233746">
                    <a:alpha val="65000"/>
                  </a:srgbClr>
                </a:solidFill>
              </a14:hiddenFill>
            </a:ext>
          </a:extLst>
        </p:spPr>
        <p:txBody>
          <a:bodyPr wrap="square" lIns="270000" tIns="18000" rIns="396000" bIns="36000" anchor="b" anchorCtr="0">
            <a:noAutofit/>
          </a:bodyPr>
          <a:lstStyle>
            <a:lvl1pPr>
              <a:defRPr sz="2000" smtClean="0">
                <a:solidFill>
                  <a:srgbClr val="FFFFFF"/>
                </a:solidFill>
                <a:latin typeface="Arial" pitchFamily="34" charset="0"/>
              </a:defRPr>
            </a:lvl1pPr>
          </a:lstStyle>
          <a:p>
            <a:r>
              <a:rPr lang="en-US" smtClean="0"/>
              <a:t>Formatvorlage des Untertitelmasters durch Klicken bearbeiten</a:t>
            </a:r>
            <a:endParaRPr lang="en-US" dirty="0" smtClean="0"/>
          </a:p>
        </p:txBody>
      </p:sp>
    </p:spTree>
    <p:custDataLst>
      <p:custData r:id="rId1"/>
    </p:custData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fullscreen (big bar up)" type="title" preserve="1">
  <p:cSld name="Title fullscreen (big bar up)">
    <p:spTree>
      <p:nvGrpSpPr>
        <p:cNvPr id="1" name=""/>
        <p:cNvGrpSpPr/>
        <p:nvPr/>
      </p:nvGrpSpPr>
      <p:grpSpPr>
        <a:xfrm>
          <a:off x="0" y="0"/>
          <a:ext cx="0" cy="0"/>
          <a:chOff x="0" y="0"/>
          <a:chExt cx="0" cy="0"/>
        </a:xfrm>
      </p:grpSpPr>
      <p:sp>
        <p:nvSpPr>
          <p:cNvPr id="9" name="cdtRectangle 15 Id9"/>
          <p:cNvSpPr>
            <a:spLocks noChangeArrowheads="1"/>
          </p:cNvSpPr>
          <p:nvPr userDrawn="1">
            <p:custDataLst>
              <p:tags r:id="rId2"/>
            </p:custDataLst>
          </p:nvPr>
        </p:nvSpPr>
        <p:spPr bwMode="auto">
          <a:xfrm>
            <a:off x="0" y="0"/>
            <a:ext cx="9144000" cy="6858000"/>
          </a:xfrm>
          <a:prstGeom prst="rect">
            <a:avLst/>
          </a:prstGeom>
          <a:solidFill>
            <a:srgbClr val="D7D7CD"/>
          </a:solidFill>
          <a:ln w="9525">
            <a:noFill/>
            <a:miter lim="800000"/>
            <a:headEnd/>
            <a:tailEnd/>
          </a:ln>
          <a:effectLst/>
        </p:spPr>
        <p:txBody>
          <a:bodyPr wrap="none" anchor="ctr">
            <a:noAutofit/>
          </a:bodyPr>
          <a:lstStyle/>
          <a:p>
            <a:endParaRPr lang="en-US"/>
          </a:p>
        </p:txBody>
      </p:sp>
      <p:sp>
        <p:nvSpPr>
          <p:cNvPr id="12" name="cdtRectangle 1 Id12"/>
          <p:cNvSpPr/>
          <p:nvPr userDrawn="1">
            <p:custDataLst>
              <p:tags r:id="rId3"/>
            </p:custDataLst>
          </p:nvPr>
        </p:nvSpPr>
        <p:spPr bwMode="auto">
          <a:xfrm>
            <a:off x="0" y="0"/>
            <a:ext cx="9144000" cy="6858000"/>
          </a:xfrm>
          <a:prstGeom prst="rect">
            <a:avLst/>
          </a:prstGeom>
          <a:solidFill>
            <a:srgbClr val="FFFFFF">
              <a:alpha val="0"/>
            </a:srgbClr>
          </a:solidFill>
          <a:ln w="9525">
            <a:noFill/>
            <a:miter lim="800000"/>
            <a:headEnd/>
            <a:tailEnd/>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smtClean="0">
              <a:solidFill>
                <a:schemeClr val="tx1"/>
              </a:solidFill>
            </a:endParaRPr>
          </a:p>
        </p:txBody>
      </p:sp>
      <p:pic>
        <p:nvPicPr>
          <p:cNvPr id="13" name="cdtPicture 14 Id15" descr="Image_Titel.jpg"/>
          <p:cNvPicPr>
            <a:picLocks noChangeAspect="1"/>
          </p:cNvPicPr>
          <p:nvPr userDrawn="1">
            <p:custDataLst>
              <p:tags r:id="rId4"/>
            </p:custDataLst>
          </p:nvPr>
        </p:nvPicPr>
        <p:blipFill>
          <a:blip r:embed="rId12"/>
          <a:stretch>
            <a:fillRect/>
          </a:stretch>
        </p:blipFill>
        <p:spPr bwMode="ltGray">
          <a:xfrm>
            <a:off x="0" y="0"/>
            <a:ext cx="9144000" cy="6858000"/>
          </a:xfrm>
          <a:prstGeom prst="rect">
            <a:avLst/>
          </a:prstGeom>
        </p:spPr>
      </p:pic>
      <p:sp>
        <p:nvSpPr>
          <p:cNvPr id="57350" name="cdtRectangle 115 Id57350"/>
          <p:cNvSpPr>
            <a:spLocks noGrp="1" noChangeArrowheads="1"/>
          </p:cNvSpPr>
          <p:nvPr>
            <p:ph type="ctrTitle"/>
            <p:custDataLst>
              <p:tags r:id="rId5"/>
            </p:custDataLst>
          </p:nvPr>
        </p:nvSpPr>
        <p:spPr bwMode="ltGray">
          <a:xfrm>
            <a:off x="250825" y="2372335"/>
            <a:ext cx="8893175" cy="1881800"/>
          </a:xfrm>
          <a:solidFill>
            <a:srgbClr val="233746">
              <a:alpha val="65000"/>
            </a:srgbClr>
          </a:solidFill>
        </p:spPr>
        <p:txBody>
          <a:bodyPr wrap="square" lIns="270000" tIns="144000" rIns="396000" bIns="500400" anchor="b" anchorCtr="0">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pic>
        <p:nvPicPr>
          <p:cNvPr id="11" name="cdtPicture 10 Id11" descr="SIE_Logo_Layer_Petrol_RGB_A3_76mm.wmf"/>
          <p:cNvPicPr>
            <a:picLocks noChangeAspect="1"/>
          </p:cNvPicPr>
          <p:nvPr userDrawn="1">
            <p:custDataLst>
              <p:tags r:id="rId6"/>
            </p:custDataLst>
          </p:nvPr>
        </p:nvPicPr>
        <p:blipFill>
          <a:blip r:embed="rId13"/>
          <a:stretch>
            <a:fillRect/>
          </a:stretch>
        </p:blipFill>
        <p:spPr>
          <a:xfrm>
            <a:off x="539750" y="0"/>
            <a:ext cx="1728000" cy="967833"/>
          </a:xfrm>
          <a:prstGeom prst="rect">
            <a:avLst/>
          </a:prstGeom>
        </p:spPr>
      </p:pic>
      <p:sp>
        <p:nvSpPr>
          <p:cNvPr id="16" name="cdtText Box 101 Id16"/>
          <p:cNvSpPr txBox="1">
            <a:spLocks noChangeArrowheads="1"/>
          </p:cNvSpPr>
          <p:nvPr userDrawn="1">
            <p:custDataLst>
              <p:tags r:id="rId7"/>
            </p:custDataLst>
          </p:nvPr>
        </p:nvSpPr>
        <p:spPr bwMode="auto">
          <a:xfrm>
            <a:off x="4572000" y="0"/>
            <a:ext cx="1588" cy="1588"/>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
        <p:nvSpPr>
          <p:cNvPr id="14" name="cdtText Box 133 Id14"/>
          <p:cNvSpPr txBox="1">
            <a:spLocks noChangeArrowheads="1"/>
          </p:cNvSpPr>
          <p:nvPr userDrawn="1">
            <p:custDataLst>
              <p:tags r:id="rId8"/>
            </p:custDataLst>
          </p:nvPr>
        </p:nvSpPr>
        <p:spPr bwMode="auto">
          <a:xfrm>
            <a:off x="0" y="6165850"/>
            <a:ext cx="9144000" cy="431800"/>
          </a:xfrm>
          <a:prstGeom prst="rect">
            <a:avLst/>
          </a:prstGeom>
          <a:noFill/>
          <a:ln w="9525">
            <a:noFill/>
            <a:miter lim="800000"/>
            <a:headEnd/>
            <a:tailEnd/>
          </a:ln>
          <a:effectLst/>
        </p:spPr>
        <p:txBody>
          <a:bodyPr lIns="540000" tIns="144000" rIns="2124000" bIns="0" anchor="ctr"/>
          <a:lstStyle/>
          <a:p>
            <a:r>
              <a:rPr lang="en-US" sz="1000" b="1" dirty="0" smtClean="0">
                <a:solidFill>
                  <a:srgbClr val="000000"/>
                </a:solidFill>
              </a:rPr>
              <a:t>Restricted © Siemens AG 20XX All rights reserved.</a:t>
            </a:r>
          </a:p>
        </p:txBody>
      </p:sp>
      <p:sp>
        <p:nvSpPr>
          <p:cNvPr id="15" name="cdtText Box 133 Id15"/>
          <p:cNvSpPr txBox="1">
            <a:spLocks noChangeArrowheads="1"/>
          </p:cNvSpPr>
          <p:nvPr userDrawn="1">
            <p:custDataLst>
              <p:tags r:id="rId9"/>
            </p:custDataLst>
          </p:nvPr>
        </p:nvSpPr>
        <p:spPr bwMode="auto">
          <a:xfrm>
            <a:off x="6156325" y="6165850"/>
            <a:ext cx="2987675" cy="431800"/>
          </a:xfrm>
          <a:prstGeom prst="rect">
            <a:avLst/>
          </a:prstGeom>
          <a:noFill/>
          <a:ln w="9525">
            <a:noFill/>
            <a:miter lim="800000"/>
            <a:headEnd/>
            <a:tailEnd/>
          </a:ln>
          <a:effectLst/>
        </p:spPr>
        <p:txBody>
          <a:bodyPr lIns="0" tIns="144000" rIns="396000" bIns="0" anchor="ctr"/>
          <a:lstStyle/>
          <a:p>
            <a:pPr algn="r"/>
            <a:r>
              <a:rPr lang="en-US" sz="1000" b="1" smtClean="0">
                <a:solidFill>
                  <a:srgbClr val="000000"/>
                </a:solidFill>
              </a:rPr>
              <a:t>siemens.com/answers</a:t>
            </a:r>
            <a:endParaRPr lang="en-US" sz="1000" b="1" dirty="0">
              <a:solidFill>
                <a:srgbClr val="000000"/>
              </a:solidFill>
            </a:endParaRPr>
          </a:p>
        </p:txBody>
      </p:sp>
      <p:sp>
        <p:nvSpPr>
          <p:cNvPr id="57351" name="cdtRectangle 116 Id57351"/>
          <p:cNvSpPr>
            <a:spLocks noGrp="1" noChangeArrowheads="1"/>
          </p:cNvSpPr>
          <p:nvPr>
            <p:ph type="subTitle" idx="1"/>
            <p:custDataLst>
              <p:tags r:id="rId10"/>
            </p:custDataLst>
          </p:nvPr>
        </p:nvSpPr>
        <p:spPr bwMode="ltGray">
          <a:xfrm>
            <a:off x="250825" y="3860800"/>
            <a:ext cx="8893175" cy="393082"/>
          </a:xfrm>
          <a:noFill/>
          <a:extLst>
            <a:ext uri="{909E8E84-426E-40dd-AFC4-6F175D3DCCD1}">
              <a14:hiddenFill xmlns="" xmlns:a14="http://schemas.microsoft.com/office/drawing/2010/main">
                <a:solidFill>
                  <a:srgbClr val="233746">
                    <a:alpha val="65000"/>
                  </a:srgbClr>
                </a:solidFill>
              </a14:hiddenFill>
            </a:ext>
          </a:extLst>
        </p:spPr>
        <p:txBody>
          <a:bodyPr wrap="square" lIns="270000" tIns="18000" rIns="396000" bIns="36000" anchor="t" anchorCtr="0">
            <a:noAutofit/>
          </a:bodyPr>
          <a:lstStyle>
            <a:lvl1pPr>
              <a:defRPr sz="2000" smtClean="0">
                <a:solidFill>
                  <a:srgbClr val="FFFFFF"/>
                </a:solidFill>
                <a:latin typeface="Arial" pitchFamily="34" charset="0"/>
              </a:defRPr>
            </a:lvl1pPr>
          </a:lstStyle>
          <a:p>
            <a:r>
              <a:rPr lang="en-US" smtClean="0"/>
              <a:t>Formatvorlage des Untertitelmasters durch Klicken bearbeiten</a:t>
            </a:r>
            <a:endParaRPr lang="en-US" dirty="0" smtClean="0"/>
          </a:p>
        </p:txBody>
      </p:sp>
    </p:spTree>
    <p:custDataLst>
      <p:custData r:id="rId1"/>
    </p:custData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pter title (big bar down)" type="title" preserve="1">
  <p:cSld name="Chapter title (big bar down)">
    <p:spTree>
      <p:nvGrpSpPr>
        <p:cNvPr id="1" name=""/>
        <p:cNvGrpSpPr/>
        <p:nvPr/>
      </p:nvGrpSpPr>
      <p:grpSpPr>
        <a:xfrm>
          <a:off x="0" y="0"/>
          <a:ext cx="0" cy="0"/>
          <a:chOff x="0" y="0"/>
          <a:chExt cx="0" cy="0"/>
        </a:xfrm>
      </p:grpSpPr>
      <p:sp>
        <p:nvSpPr>
          <p:cNvPr id="57359" name="cdtRectangle 15 Id57359"/>
          <p:cNvSpPr>
            <a:spLocks noChangeArrowheads="1"/>
          </p:cNvSpPr>
          <p:nvPr userDrawn="1">
            <p:custDataLst>
              <p:tags r:id="rId2"/>
            </p:custDataLst>
          </p:nvPr>
        </p:nvSpPr>
        <p:spPr bwMode="gray">
          <a:xfrm>
            <a:off x="0" y="0"/>
            <a:ext cx="9144000" cy="4149725"/>
          </a:xfrm>
          <a:prstGeom prst="rect">
            <a:avLst/>
          </a:prstGeom>
          <a:solidFill>
            <a:srgbClr val="D7D7CD"/>
          </a:solidFill>
          <a:ln w="9525">
            <a:noFill/>
            <a:miter lim="800000"/>
            <a:headEnd/>
            <a:tailEnd/>
          </a:ln>
          <a:effectLst/>
        </p:spPr>
        <p:txBody>
          <a:bodyPr wrap="none" anchor="ctr">
            <a:noAutofit/>
          </a:bodyPr>
          <a:lstStyle/>
          <a:p>
            <a:endParaRPr lang="en-US"/>
          </a:p>
        </p:txBody>
      </p:sp>
      <p:sp>
        <p:nvSpPr>
          <p:cNvPr id="57350" name="cdtRectangle 115 Id57350"/>
          <p:cNvSpPr>
            <a:spLocks noGrp="1" noChangeArrowheads="1"/>
          </p:cNvSpPr>
          <p:nvPr>
            <p:ph type="ctrTitle"/>
            <p:custDataLst>
              <p:tags r:id="rId3"/>
            </p:custDataLst>
          </p:nvPr>
        </p:nvSpPr>
        <p:spPr bwMode="gray">
          <a:xfrm>
            <a:off x="250825" y="4149726"/>
            <a:ext cx="8893175" cy="1485567"/>
          </a:xfrm>
          <a:solidFill>
            <a:srgbClr val="879BAA"/>
          </a:solidFill>
        </p:spPr>
        <p:txBody>
          <a:bodyPr wrap="square" lIns="270000" tIns="144000" rIns="396000" bIns="108000" anchor="t">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sp>
        <p:nvSpPr>
          <p:cNvPr id="57351" name="cdtRectangle 116 Id57351"/>
          <p:cNvSpPr>
            <a:spLocks noGrp="1" noChangeArrowheads="1"/>
          </p:cNvSpPr>
          <p:nvPr>
            <p:ph type="subTitle" idx="1"/>
            <p:custDataLst>
              <p:tags r:id="rId4"/>
            </p:custDataLst>
          </p:nvPr>
        </p:nvSpPr>
        <p:spPr bwMode="gray">
          <a:xfrm>
            <a:off x="250825" y="3756644"/>
            <a:ext cx="8893175" cy="393082"/>
          </a:xfrm>
          <a:solidFill>
            <a:srgbClr val="233746">
              <a:alpha val="65000"/>
            </a:srgbClr>
          </a:solidFill>
        </p:spPr>
        <p:txBody>
          <a:bodyPr wrap="square" lIns="270000" tIns="18000" rIns="396000" bIns="36000" anchor="b">
            <a:noAutofit/>
          </a:bodyPr>
          <a:lstStyle>
            <a:lvl1pPr>
              <a:defRPr sz="2000" smtClean="0">
                <a:solidFill>
                  <a:schemeClr val="bg1"/>
                </a:solidFill>
                <a:latin typeface="Arial" pitchFamily="34" charset="0"/>
              </a:defRPr>
            </a:lvl1pPr>
          </a:lstStyle>
          <a:p>
            <a:r>
              <a:rPr lang="en-US" smtClean="0"/>
              <a:t>Formatvorlage des Untertitelmasters durch Klicken bearbeiten</a:t>
            </a:r>
            <a:endParaRPr lang="en-US" dirty="0" smtClean="0"/>
          </a:p>
        </p:txBody>
      </p:sp>
      <p:pic>
        <p:nvPicPr>
          <p:cNvPr id="8" name="cdtPicture 7 Id8" descr="sie_logo_layer_petrol_rgb"/>
          <p:cNvPicPr>
            <a:picLocks noChangeAspect="1" noChangeArrowheads="1"/>
          </p:cNvPicPr>
          <p:nvPr userDrawn="1">
            <p:custDataLst>
              <p:tags r:id="rId5"/>
            </p:custDataLst>
          </p:nvPr>
        </p:nvPicPr>
        <p:blipFill>
          <a:blip r:embed="rId8"/>
          <a:srcRect/>
          <a:stretch>
            <a:fillRect/>
          </a:stretch>
        </p:blipFill>
        <p:spPr bwMode="auto">
          <a:xfrm>
            <a:off x="7308850" y="0"/>
            <a:ext cx="1439863" cy="804863"/>
          </a:xfrm>
          <a:prstGeom prst="rect">
            <a:avLst/>
          </a:prstGeom>
          <a:noFill/>
        </p:spPr>
      </p:pic>
      <p:sp>
        <p:nvSpPr>
          <p:cNvPr id="9" name="cdtText Box 101 Id9"/>
          <p:cNvSpPr txBox="1">
            <a:spLocks noChangeArrowheads="1"/>
          </p:cNvSpPr>
          <p:nvPr userDrawn="1">
            <p:custDataLst>
              <p:tags r:id="rId6"/>
            </p:custDataLst>
          </p:nvPr>
        </p:nvSpPr>
        <p:spPr bwMode="auto">
          <a:xfrm>
            <a:off x="4572000" y="0"/>
            <a:ext cx="1588" cy="1588"/>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Tree>
    <p:custDataLst>
      <p:custData r:id="rId1"/>
    </p:custData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pter title (big bar up)" type="title" preserve="1">
  <p:cSld name="Chapter title (big bar up)">
    <p:spTree>
      <p:nvGrpSpPr>
        <p:cNvPr id="1" name=""/>
        <p:cNvGrpSpPr/>
        <p:nvPr/>
      </p:nvGrpSpPr>
      <p:grpSpPr>
        <a:xfrm>
          <a:off x="0" y="0"/>
          <a:ext cx="0" cy="0"/>
          <a:chOff x="0" y="0"/>
          <a:chExt cx="0" cy="0"/>
        </a:xfrm>
      </p:grpSpPr>
      <p:sp>
        <p:nvSpPr>
          <p:cNvPr id="8" name="cdtRectangle 15 Id8"/>
          <p:cNvSpPr>
            <a:spLocks noChangeArrowheads="1"/>
          </p:cNvSpPr>
          <p:nvPr userDrawn="1">
            <p:custDataLst>
              <p:tags r:id="rId2"/>
            </p:custDataLst>
          </p:nvPr>
        </p:nvSpPr>
        <p:spPr bwMode="gray">
          <a:xfrm>
            <a:off x="0" y="0"/>
            <a:ext cx="9144000" cy="5162556"/>
          </a:xfrm>
          <a:prstGeom prst="rect">
            <a:avLst/>
          </a:prstGeom>
          <a:solidFill>
            <a:srgbClr val="D7D7CD"/>
          </a:solidFill>
          <a:ln w="9525">
            <a:noFill/>
            <a:miter lim="800000"/>
            <a:headEnd/>
            <a:tailEnd/>
          </a:ln>
          <a:effectLst/>
        </p:spPr>
        <p:txBody>
          <a:bodyPr wrap="none" anchor="ctr">
            <a:noAutofit/>
          </a:bodyPr>
          <a:lstStyle/>
          <a:p>
            <a:endParaRPr lang="en-US"/>
          </a:p>
        </p:txBody>
      </p:sp>
      <p:sp>
        <p:nvSpPr>
          <p:cNvPr id="57350" name="cdtRectangle 115 Id57350"/>
          <p:cNvSpPr>
            <a:spLocks noGrp="1" noChangeArrowheads="1"/>
          </p:cNvSpPr>
          <p:nvPr>
            <p:ph type="ctrTitle"/>
            <p:custDataLst>
              <p:tags r:id="rId3"/>
            </p:custDataLst>
          </p:nvPr>
        </p:nvSpPr>
        <p:spPr bwMode="gray">
          <a:xfrm>
            <a:off x="250825" y="3676990"/>
            <a:ext cx="8893175" cy="1485567"/>
          </a:xfrm>
          <a:solidFill>
            <a:srgbClr val="233746">
              <a:alpha val="65000"/>
            </a:srgbClr>
          </a:solidFill>
        </p:spPr>
        <p:txBody>
          <a:bodyPr wrap="square" lIns="270000" tIns="144000" rIns="396000" bIns="108000" anchor="b" anchorCtr="0">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sp>
        <p:nvSpPr>
          <p:cNvPr id="57351" name="cdtRectangle 116 Id57351"/>
          <p:cNvSpPr>
            <a:spLocks noGrp="1" noChangeArrowheads="1"/>
          </p:cNvSpPr>
          <p:nvPr>
            <p:ph type="subTitle" idx="1"/>
            <p:custDataLst>
              <p:tags r:id="rId4"/>
            </p:custDataLst>
          </p:nvPr>
        </p:nvSpPr>
        <p:spPr bwMode="gray">
          <a:xfrm>
            <a:off x="250825" y="5162556"/>
            <a:ext cx="8893175" cy="393082"/>
          </a:xfrm>
          <a:solidFill>
            <a:srgbClr val="879BAA"/>
          </a:solidFill>
        </p:spPr>
        <p:txBody>
          <a:bodyPr wrap="square" lIns="270000" tIns="18000" rIns="396000" bIns="36000" anchor="t" anchorCtr="0">
            <a:noAutofit/>
          </a:bodyPr>
          <a:lstStyle>
            <a:lvl1pPr>
              <a:defRPr sz="2000" smtClean="0">
                <a:solidFill>
                  <a:schemeClr val="bg1"/>
                </a:solidFill>
                <a:latin typeface="Arial" pitchFamily="34" charset="0"/>
              </a:defRPr>
            </a:lvl1pPr>
          </a:lstStyle>
          <a:p>
            <a:r>
              <a:rPr lang="en-US" smtClean="0"/>
              <a:t>Formatvorlage des Untertitelmasters durch Klicken bearbeiten</a:t>
            </a:r>
            <a:endParaRPr lang="en-US" dirty="0" smtClean="0"/>
          </a:p>
        </p:txBody>
      </p:sp>
      <p:pic>
        <p:nvPicPr>
          <p:cNvPr id="12" name="cdtPicture 7 Id12" descr="sie_logo_layer_petrol_rgb"/>
          <p:cNvPicPr>
            <a:picLocks noChangeAspect="1" noChangeArrowheads="1"/>
          </p:cNvPicPr>
          <p:nvPr userDrawn="1">
            <p:custDataLst>
              <p:tags r:id="rId5"/>
            </p:custDataLst>
          </p:nvPr>
        </p:nvPicPr>
        <p:blipFill>
          <a:blip r:embed="rId8"/>
          <a:srcRect/>
          <a:stretch>
            <a:fillRect/>
          </a:stretch>
        </p:blipFill>
        <p:spPr bwMode="auto">
          <a:xfrm>
            <a:off x="7308850" y="0"/>
            <a:ext cx="1439863" cy="804863"/>
          </a:xfrm>
          <a:prstGeom prst="rect">
            <a:avLst/>
          </a:prstGeom>
          <a:noFill/>
        </p:spPr>
      </p:pic>
      <p:sp>
        <p:nvSpPr>
          <p:cNvPr id="9" name="cdtText Box 101 Id9"/>
          <p:cNvSpPr txBox="1">
            <a:spLocks noChangeArrowheads="1"/>
          </p:cNvSpPr>
          <p:nvPr userDrawn="1">
            <p:custDataLst>
              <p:tags r:id="rId6"/>
            </p:custDataLst>
          </p:nvPr>
        </p:nvSpPr>
        <p:spPr bwMode="auto">
          <a:xfrm>
            <a:off x="4572000" y="0"/>
            <a:ext cx="1588" cy="1588"/>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Tree>
    <p:custDataLst>
      <p:custData r:id="rId1"/>
    </p:custData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 Index/Contact" preserve="1" userDrawn="1">
  <p:cSld name="Image + Index/Contact">
    <p:spTree>
      <p:nvGrpSpPr>
        <p:cNvPr id="1" name=""/>
        <p:cNvGrpSpPr/>
        <p:nvPr/>
      </p:nvGrpSpPr>
      <p:grpSpPr>
        <a:xfrm>
          <a:off x="0" y="0"/>
          <a:ext cx="0" cy="0"/>
          <a:chOff x="0" y="0"/>
          <a:chExt cx="0" cy="0"/>
        </a:xfrm>
      </p:grpSpPr>
      <p:sp>
        <p:nvSpPr>
          <p:cNvPr id="3" name="cdtRectangle 2 Id3"/>
          <p:cNvSpPr/>
          <p:nvPr userDrawn="1">
            <p:custDataLst>
              <p:tags r:id="rId2"/>
            </p:custDataLst>
          </p:nvPr>
        </p:nvSpPr>
        <p:spPr bwMode="auto">
          <a:xfrm>
            <a:off x="4716464" y="1412875"/>
            <a:ext cx="4427537" cy="4752975"/>
          </a:xfrm>
          <a:prstGeom prst="rect">
            <a:avLst/>
          </a:prstGeom>
          <a:solidFill>
            <a:srgbClr val="D7D7C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smtClean="0">
              <a:solidFill>
                <a:schemeClr val="tx1"/>
              </a:solidFill>
            </a:endParaRPr>
          </a:p>
        </p:txBody>
      </p:sp>
      <p:sp>
        <p:nvSpPr>
          <p:cNvPr id="2" name="cdtTitle 1 Id2"/>
          <p:cNvSpPr>
            <a:spLocks noGrp="1"/>
          </p:cNvSpPr>
          <p:nvPr>
            <p:ph type="title"/>
            <p:custDataLst>
              <p:tags r:id="rId3"/>
            </p:custDataLst>
          </p:nvPr>
        </p:nvSpPr>
        <p:spPr>
          <a:xfrm>
            <a:off x="0" y="0"/>
            <a:ext cx="9144000" cy="1268413"/>
          </a:xfrm>
        </p:spPr>
        <p:txBody>
          <a:bodyPr/>
          <a:lstStyle/>
          <a:p>
            <a:r>
              <a:rPr lang="en-US" smtClean="0"/>
              <a:t>Titelmasterformat durch Klicken bearbeiten</a:t>
            </a:r>
            <a:endParaRPr lang="en-US" dirty="0"/>
          </a:p>
        </p:txBody>
      </p:sp>
      <p:sp>
        <p:nvSpPr>
          <p:cNvPr id="11" name="cdtPicture Placeholder 10 Id11"/>
          <p:cNvSpPr>
            <a:spLocks noGrp="1"/>
          </p:cNvSpPr>
          <p:nvPr>
            <p:ph type="pic" sz="quarter" idx="13" hasCustomPrompt="1"/>
            <p:custDataLst>
              <p:tags r:id="rId4"/>
            </p:custDataLst>
          </p:nvPr>
        </p:nvSpPr>
        <p:spPr>
          <a:xfrm>
            <a:off x="0" y="1412875"/>
            <a:ext cx="4572000" cy="4752975"/>
          </a:xfrm>
        </p:spPr>
        <p:txBody>
          <a:bodyPr/>
          <a:lstStyle>
            <a:lvl1pPr>
              <a:defRPr/>
            </a:lvl1pPr>
          </a:lstStyle>
          <a:p>
            <a:r>
              <a:rPr lang="de-DE" dirty="0" smtClean="0"/>
              <a:t> </a:t>
            </a:r>
            <a:endParaRPr lang="de-DE" dirty="0"/>
          </a:p>
        </p:txBody>
      </p:sp>
      <p:sp>
        <p:nvSpPr>
          <p:cNvPr id="13" name="cdtText Placeholder 12 Id13"/>
          <p:cNvSpPr>
            <a:spLocks noGrp="1"/>
          </p:cNvSpPr>
          <p:nvPr>
            <p:ph type="body" sz="quarter" idx="14" hasCustomPrompt="1"/>
            <p:custDataLst>
              <p:tags r:id="rId5"/>
            </p:custDataLst>
          </p:nvPr>
        </p:nvSpPr>
        <p:spPr bwMode="auto">
          <a:xfrm>
            <a:off x="4716464" y="1412875"/>
            <a:ext cx="4427537" cy="4752975"/>
          </a:xfrm>
          <a:solidFill>
            <a:srgbClr val="D7D7CD"/>
          </a:solidFill>
        </p:spPr>
        <p:txBody>
          <a:bodyPr lIns="252000" tIns="144000" rIns="396000" bIns="144000"/>
          <a:lstStyle>
            <a:lvl1pPr marL="0" indent="0">
              <a:lnSpc>
                <a:spcPct val="100000"/>
              </a:lnSpc>
              <a:spcBef>
                <a:spcPts val="500"/>
              </a:spcBef>
              <a:spcAft>
                <a:spcPts val="500"/>
              </a:spcAft>
              <a:buClr>
                <a:schemeClr val="bg2"/>
              </a:buClr>
              <a:buFont typeface="Arial" pitchFamily="34" charset="0"/>
              <a:buNone/>
              <a:tabLst>
                <a:tab pos="3773488" algn="r"/>
              </a:tabLst>
              <a:defRPr>
                <a:solidFill>
                  <a:srgbClr val="000000"/>
                </a:solidFill>
              </a:defRPr>
            </a:lvl1pPr>
            <a:lvl2pPr marL="179388" indent="-177800">
              <a:lnSpc>
                <a:spcPct val="100000"/>
              </a:lnSpc>
              <a:spcBef>
                <a:spcPts val="500"/>
              </a:spcBef>
              <a:spcAft>
                <a:spcPts val="500"/>
              </a:spcAft>
              <a:buClr>
                <a:schemeClr val="accent1"/>
              </a:buClr>
              <a:buFont typeface="Arial" pitchFamily="34" charset="0"/>
              <a:buChar char="•"/>
              <a:tabLst>
                <a:tab pos="3773488" algn="r"/>
              </a:tabLst>
              <a:defRPr b="0">
                <a:solidFill>
                  <a:srgbClr val="000000"/>
                </a:solidFill>
              </a:defRPr>
            </a:lvl2pPr>
            <a:lvl3pPr marL="177800" indent="-177800">
              <a:lnSpc>
                <a:spcPct val="100000"/>
              </a:lnSpc>
              <a:spcBef>
                <a:spcPts val="500"/>
              </a:spcBef>
              <a:spcAft>
                <a:spcPts val="500"/>
              </a:spcAft>
              <a:buClr>
                <a:schemeClr val="accent1"/>
              </a:buClr>
              <a:buFont typeface="Arial" pitchFamily="34" charset="0"/>
              <a:buChar char="•"/>
              <a:tabLst>
                <a:tab pos="3773488" algn="r"/>
              </a:tabLst>
              <a:defRPr b="1">
                <a:solidFill>
                  <a:srgbClr val="000000"/>
                </a:solidFill>
              </a:defRPr>
            </a:lvl3pPr>
            <a:lvl4pPr marL="358775" indent="-177800">
              <a:lnSpc>
                <a:spcPct val="100000"/>
              </a:lnSpc>
              <a:spcBef>
                <a:spcPts val="500"/>
              </a:spcBef>
              <a:spcAft>
                <a:spcPts val="500"/>
              </a:spcAft>
              <a:buClr>
                <a:schemeClr val="accent1"/>
              </a:buClr>
              <a:buFont typeface="Arial" pitchFamily="34" charset="0"/>
              <a:buChar char="•"/>
              <a:tabLst>
                <a:tab pos="3773488" algn="r"/>
              </a:tabLst>
              <a:defRPr b="0" baseline="0">
                <a:solidFill>
                  <a:srgbClr val="000000"/>
                </a:solidFill>
              </a:defRPr>
            </a:lvl4pPr>
            <a:lvl5pPr marL="357188" indent="-177800">
              <a:lnSpc>
                <a:spcPct val="100000"/>
              </a:lnSpc>
              <a:spcBef>
                <a:spcPts val="500"/>
              </a:spcBef>
              <a:spcAft>
                <a:spcPts val="500"/>
              </a:spcAft>
              <a:buClr>
                <a:schemeClr val="accent1"/>
              </a:buClr>
              <a:buFont typeface="Arial" pitchFamily="34" charset="0"/>
              <a:buChar char="•"/>
              <a:tabLst>
                <a:tab pos="3773488"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3773488" algn="r"/>
              </a:tabLst>
              <a:defRPr b="1"/>
            </a:lvl6pPr>
          </a:lstStyle>
          <a:p>
            <a:pPr lvl="0"/>
            <a:r>
              <a:rPr lang="en-US" dirty="0" smtClean="0"/>
              <a:t>Click to edit the </a:t>
            </a:r>
            <a:r>
              <a:rPr lang="en-US" dirty="0" err="1" smtClean="0"/>
              <a:t>toc</a:t>
            </a:r>
            <a:r>
              <a:rPr lang="en-US" dirty="0" smtClean="0"/>
              <a:t> / contact</a:t>
            </a:r>
          </a:p>
          <a:p>
            <a:pPr lvl="1"/>
            <a:r>
              <a:rPr lang="en-US" dirty="0" smtClean="0"/>
              <a:t>chapter</a:t>
            </a:r>
          </a:p>
          <a:p>
            <a:pPr lvl="2"/>
            <a:r>
              <a:rPr lang="fr-FR" dirty="0" smtClean="0"/>
              <a:t>active </a:t>
            </a:r>
            <a:r>
              <a:rPr lang="fr-FR" dirty="0" err="1" smtClean="0"/>
              <a:t>chapter</a:t>
            </a:r>
            <a:endParaRPr lang="fr-FR" dirty="0" smtClean="0"/>
          </a:p>
          <a:p>
            <a:pPr lvl="3"/>
            <a:r>
              <a:rPr lang="fr-FR" dirty="0" err="1" smtClean="0"/>
              <a:t>subchapter</a:t>
            </a:r>
            <a:endParaRPr lang="fr-FR" dirty="0" smtClean="0"/>
          </a:p>
          <a:p>
            <a:pPr lvl="4"/>
            <a:r>
              <a:rPr lang="fr-FR" dirty="0" smtClean="0"/>
              <a:t>active </a:t>
            </a:r>
            <a:r>
              <a:rPr lang="fr-FR" dirty="0" err="1" smtClean="0"/>
              <a:t>subchapter</a:t>
            </a:r>
            <a:endParaRPr lang="fr-FR" dirty="0" smtClean="0"/>
          </a:p>
        </p:txBody>
      </p:sp>
      <p:pic>
        <p:nvPicPr>
          <p:cNvPr id="6" name="Bildplatzhalter 12" descr="Image_IHV_Kontakt.jpg"/>
          <p:cNvPicPr>
            <a:picLocks noChangeAspect="1"/>
          </p:cNvPicPr>
          <p:nvPr userDrawn="1">
            <p:custDataLst>
              <p:tags r:id="rId6"/>
            </p:custDataLst>
          </p:nvPr>
        </p:nvPicPr>
        <p:blipFill>
          <a:blip r:embed="rId8"/>
          <a:srcRect l="24" r="24"/>
          <a:stretch>
            <a:fillRect/>
          </a:stretch>
        </p:blipFill>
        <p:spPr bwMode="ltGray">
          <a:xfrm>
            <a:off x="0" y="1412875"/>
            <a:ext cx="4572000" cy="4752975"/>
          </a:xfrm>
          <a:prstGeom prst="rect">
            <a:avLst/>
          </a:prstGeom>
          <a:noFill/>
          <a:ln w="9525">
            <a:noFill/>
            <a:miter lim="800000"/>
            <a:headEnd/>
            <a:tailEnd/>
          </a:ln>
        </p:spPr>
      </p:pic>
    </p:spTree>
    <p:custDataLst>
      <p:custData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 Index" preserve="1" userDrawn="1">
  <p:cSld name="Text + Index">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13" name="cdtText Placeholder 12 Id13"/>
          <p:cNvSpPr>
            <a:spLocks noGrp="1"/>
          </p:cNvSpPr>
          <p:nvPr>
            <p:ph type="body" sz="quarter" idx="13"/>
            <p:custDataLst>
              <p:tags r:id="rId3"/>
            </p:custDataLst>
          </p:nvPr>
        </p:nvSpPr>
        <p:spPr>
          <a:xfrm>
            <a:off x="539750" y="1412875"/>
            <a:ext cx="4032250"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dtText Placeholder 12 Id5"/>
          <p:cNvSpPr>
            <a:spLocks noGrp="1"/>
          </p:cNvSpPr>
          <p:nvPr>
            <p:ph type="body" sz="quarter" idx="14" hasCustomPrompt="1"/>
            <p:custDataLst>
              <p:tags r:id="rId4"/>
            </p:custDataLst>
          </p:nvPr>
        </p:nvSpPr>
        <p:spPr bwMode="auto">
          <a:xfrm>
            <a:off x="4716464" y="1412875"/>
            <a:ext cx="4427537" cy="4752975"/>
          </a:xfrm>
          <a:solidFill>
            <a:srgbClr val="D7D7CD"/>
          </a:solidFill>
        </p:spPr>
        <p:txBody>
          <a:bodyPr lIns="252000" tIns="144000" rIns="396000" bIns="144000"/>
          <a:lstStyle>
            <a:lvl1pPr marL="0" indent="0">
              <a:lnSpc>
                <a:spcPct val="100000"/>
              </a:lnSpc>
              <a:spcBef>
                <a:spcPts val="500"/>
              </a:spcBef>
              <a:spcAft>
                <a:spcPts val="500"/>
              </a:spcAft>
              <a:buClr>
                <a:schemeClr val="bg2"/>
              </a:buClr>
              <a:buFont typeface="Arial" pitchFamily="34" charset="0"/>
              <a:buNone/>
              <a:tabLst>
                <a:tab pos="3773488" algn="r"/>
              </a:tabLst>
              <a:defRPr>
                <a:solidFill>
                  <a:srgbClr val="000000"/>
                </a:solidFill>
              </a:defRPr>
            </a:lvl1pPr>
            <a:lvl2pPr marL="179388" indent="-177800">
              <a:lnSpc>
                <a:spcPct val="100000"/>
              </a:lnSpc>
              <a:spcBef>
                <a:spcPts val="500"/>
              </a:spcBef>
              <a:spcAft>
                <a:spcPts val="500"/>
              </a:spcAft>
              <a:buClr>
                <a:schemeClr val="accent1"/>
              </a:buClr>
              <a:buFont typeface="Arial" pitchFamily="34" charset="0"/>
              <a:buChar char="•"/>
              <a:tabLst>
                <a:tab pos="3773488" algn="r"/>
              </a:tabLst>
              <a:defRPr b="0">
                <a:solidFill>
                  <a:srgbClr val="000000"/>
                </a:solidFill>
              </a:defRPr>
            </a:lvl2pPr>
            <a:lvl3pPr marL="177800" indent="-177800">
              <a:lnSpc>
                <a:spcPct val="100000"/>
              </a:lnSpc>
              <a:spcBef>
                <a:spcPts val="500"/>
              </a:spcBef>
              <a:spcAft>
                <a:spcPts val="500"/>
              </a:spcAft>
              <a:buClr>
                <a:schemeClr val="accent1"/>
              </a:buClr>
              <a:buFont typeface="Arial" pitchFamily="34" charset="0"/>
              <a:buChar char="•"/>
              <a:tabLst>
                <a:tab pos="3773488" algn="r"/>
              </a:tabLst>
              <a:defRPr b="1">
                <a:solidFill>
                  <a:srgbClr val="000000"/>
                </a:solidFill>
              </a:defRPr>
            </a:lvl3pPr>
            <a:lvl4pPr marL="358775" indent="-177800">
              <a:lnSpc>
                <a:spcPct val="100000"/>
              </a:lnSpc>
              <a:spcBef>
                <a:spcPts val="500"/>
              </a:spcBef>
              <a:spcAft>
                <a:spcPts val="500"/>
              </a:spcAft>
              <a:buClr>
                <a:schemeClr val="accent1"/>
              </a:buClr>
              <a:buFont typeface="Arial" pitchFamily="34" charset="0"/>
              <a:buChar char="•"/>
              <a:tabLst>
                <a:tab pos="3773488" algn="r"/>
              </a:tabLst>
              <a:defRPr b="0" baseline="0">
                <a:solidFill>
                  <a:srgbClr val="000000"/>
                </a:solidFill>
              </a:defRPr>
            </a:lvl4pPr>
            <a:lvl5pPr marL="357188" indent="-177800">
              <a:lnSpc>
                <a:spcPct val="100000"/>
              </a:lnSpc>
              <a:spcBef>
                <a:spcPts val="500"/>
              </a:spcBef>
              <a:spcAft>
                <a:spcPts val="500"/>
              </a:spcAft>
              <a:buClr>
                <a:schemeClr val="accent1"/>
              </a:buClr>
              <a:buFont typeface="Arial" pitchFamily="34" charset="0"/>
              <a:buChar char="•"/>
              <a:tabLst>
                <a:tab pos="3773488"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3773488" algn="r"/>
              </a:tabLst>
              <a:defRPr b="1"/>
            </a:lvl6pPr>
          </a:lstStyle>
          <a:p>
            <a:pPr lvl="0"/>
            <a:r>
              <a:rPr lang="en-US" dirty="0" smtClean="0"/>
              <a:t>Click to edit the </a:t>
            </a:r>
            <a:r>
              <a:rPr lang="en-US" dirty="0" err="1" smtClean="0"/>
              <a:t>toc</a:t>
            </a:r>
            <a:r>
              <a:rPr lang="en-US" dirty="0" smtClean="0"/>
              <a:t> / contact</a:t>
            </a:r>
          </a:p>
          <a:p>
            <a:pPr lvl="1"/>
            <a:r>
              <a:rPr lang="en-US" dirty="0" smtClean="0"/>
              <a:t>chapter</a:t>
            </a:r>
          </a:p>
          <a:p>
            <a:pPr lvl="2"/>
            <a:r>
              <a:rPr lang="en-US" dirty="0" smtClean="0"/>
              <a:t>active chapter</a:t>
            </a:r>
          </a:p>
          <a:p>
            <a:pPr lvl="3"/>
            <a:r>
              <a:rPr lang="en-US" dirty="0" smtClean="0"/>
              <a:t>subchapter</a:t>
            </a:r>
          </a:p>
          <a:p>
            <a:pPr lvl="4"/>
            <a:r>
              <a:rPr lang="en-US" dirty="0" smtClean="0"/>
              <a:t>active subchapter</a:t>
            </a:r>
            <a:endParaRPr lang="en-US" dirty="0"/>
          </a:p>
        </p:txBody>
      </p:sp>
    </p:spTree>
    <p:custDataLst>
      <p:custData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ree Content" type="titleOnly" preserve="1">
  <p:cSld name="Free Content">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8966200" cy="1268413"/>
          </a:xfrm>
          <a:noFill/>
          <a:ln w="9525">
            <a:noFill/>
            <a:miter lim="800000"/>
            <a:headEnd/>
            <a:tailEnd/>
          </a:ln>
        </p:spPr>
        <p:txBody>
          <a:bodyPr vert="horz" wrap="square" lIns="540000" tIns="396000" rIns="2124000" bIns="234000" numCol="1" anchor="b" anchorCtr="0" compatLnSpc="1">
            <a:prstTxWarp prst="textNoShape">
              <a:avLst/>
            </a:prstTxWarp>
          </a:bodyPr>
          <a:lstStyle>
            <a:lvl1pPr>
              <a:defRPr lang="de-DE" noProof="0" dirty="0"/>
            </a:lvl1pPr>
          </a:lstStyle>
          <a:p>
            <a:pPr lvl="0"/>
            <a:r>
              <a:rPr lang="en-US" dirty="0" err="1" smtClean="0"/>
              <a:t>Titelmasterformat</a:t>
            </a:r>
            <a:r>
              <a:rPr lang="en-US" dirty="0" smtClean="0"/>
              <a:t> </a:t>
            </a:r>
            <a:r>
              <a:rPr lang="en-US" dirty="0" err="1" smtClean="0"/>
              <a:t>durch</a:t>
            </a:r>
            <a:r>
              <a:rPr lang="en-US" dirty="0" smtClean="0"/>
              <a:t> </a:t>
            </a:r>
            <a:r>
              <a:rPr lang="en-US" dirty="0" err="1" smtClean="0"/>
              <a:t>Klicken</a:t>
            </a:r>
            <a:r>
              <a:rPr lang="en-US" dirty="0" smtClean="0"/>
              <a:t> </a:t>
            </a:r>
            <a:r>
              <a:rPr lang="en-US" dirty="0" err="1" smtClean="0"/>
              <a:t>bearbeiten</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Tree>
    <p:custDataLst>
      <p:custData r:id="rId1"/>
    </p:custDataLst>
    <p:extLst>
      <p:ext uri="{BB962C8B-B14F-4D97-AF65-F5344CB8AC3E}">
        <p14:creationId xmlns="" xmlns:p14="http://schemas.microsoft.com/office/powerpoint/2010/main" val="33709844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9" Type="http://schemas.openxmlformats.org/officeDocument/2006/relationships/tags" Target="../tags/tag19.xml"/><Relationship Id="rId3" Type="http://schemas.openxmlformats.org/officeDocument/2006/relationships/slideLayout" Target="../slideLayouts/slideLayout3.xml"/><Relationship Id="rId21" Type="http://schemas.openxmlformats.org/officeDocument/2006/relationships/theme" Target="../theme/theme1.xml"/><Relationship Id="rId34" Type="http://schemas.openxmlformats.org/officeDocument/2006/relationships/tags" Target="../tags/tag14.xml"/><Relationship Id="rId42" Type="http://schemas.openxmlformats.org/officeDocument/2006/relationships/tags" Target="../tags/tag22.xml"/><Relationship Id="rId47" Type="http://schemas.openxmlformats.org/officeDocument/2006/relationships/tags" Target="../tags/tag2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33" Type="http://schemas.openxmlformats.org/officeDocument/2006/relationships/tags" Target="../tags/tag13.xml"/><Relationship Id="rId38" Type="http://schemas.openxmlformats.org/officeDocument/2006/relationships/tags" Target="../tags/tag18.xml"/><Relationship Id="rId46" Type="http://schemas.openxmlformats.org/officeDocument/2006/relationships/tags" Target="../tags/tag2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9.xml"/><Relationship Id="rId41" Type="http://schemas.openxmlformats.org/officeDocument/2006/relationships/tags" Target="../tags/tag2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32" Type="http://schemas.openxmlformats.org/officeDocument/2006/relationships/tags" Target="../tags/tag12.xml"/><Relationship Id="rId37" Type="http://schemas.openxmlformats.org/officeDocument/2006/relationships/tags" Target="../tags/tag17.xml"/><Relationship Id="rId40" Type="http://schemas.openxmlformats.org/officeDocument/2006/relationships/tags" Target="../tags/tag20.xml"/><Relationship Id="rId45" Type="http://schemas.openxmlformats.org/officeDocument/2006/relationships/tags" Target="../tags/tag2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28" Type="http://schemas.openxmlformats.org/officeDocument/2006/relationships/tags" Target="../tags/tag8.xml"/><Relationship Id="rId36" Type="http://schemas.openxmlformats.org/officeDocument/2006/relationships/tags" Target="../tags/tag16.xml"/><Relationship Id="rId49" Type="http://schemas.openxmlformats.org/officeDocument/2006/relationships/image" Target="../media/image1.w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1.xml"/><Relationship Id="rId44" Type="http://schemas.openxmlformats.org/officeDocument/2006/relationships/tags" Target="../tags/tag2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 Id="rId27" Type="http://schemas.openxmlformats.org/officeDocument/2006/relationships/tags" Target="../tags/tag7.xml"/><Relationship Id="rId30" Type="http://schemas.openxmlformats.org/officeDocument/2006/relationships/tags" Target="../tags/tag10.xml"/><Relationship Id="rId35" Type="http://schemas.openxmlformats.org/officeDocument/2006/relationships/tags" Target="../tags/tag15.xml"/><Relationship Id="rId43" Type="http://schemas.openxmlformats.org/officeDocument/2006/relationships/tags" Target="../tags/tag23.xml"/><Relationship Id="rId48" Type="http://schemas.openxmlformats.org/officeDocument/2006/relationships/tags" Target="../tags/tag2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7" name="cdtRectangle 12 Id7"/>
          <p:cNvSpPr>
            <a:spLocks noChangeArrowheads="1"/>
          </p:cNvSpPr>
          <p:nvPr userDrawn="1">
            <p:custDataLst>
              <p:tags r:id="rId22"/>
            </p:custDataLst>
          </p:nvPr>
        </p:nvSpPr>
        <p:spPr bwMode="gray">
          <a:xfrm>
            <a:off x="0" y="0"/>
            <a:ext cx="9144000" cy="1268413"/>
          </a:xfrm>
          <a:prstGeom prst="rect">
            <a:avLst/>
          </a:prstGeom>
          <a:solidFill>
            <a:srgbClr val="AF235F"/>
          </a:solidFill>
          <a:ln w="9525">
            <a:noFill/>
            <a:miter lim="800000"/>
            <a:headEnd/>
            <a:tailEnd/>
          </a:ln>
          <a:effectLst/>
        </p:spPr>
        <p:txBody>
          <a:bodyPr wrap="none" anchor="ctr">
            <a:noAutofit/>
          </a:bodyPr>
          <a:lstStyle/>
          <a:p>
            <a:endParaRPr lang="en-US"/>
          </a:p>
        </p:txBody>
      </p:sp>
      <p:sp>
        <p:nvSpPr>
          <p:cNvPr id="9" name="cdtText Box 133 Id9"/>
          <p:cNvSpPr txBox="1">
            <a:spLocks noChangeArrowheads="1"/>
          </p:cNvSpPr>
          <p:nvPr userDrawn="1">
            <p:custDataLst>
              <p:tags r:id="rId23"/>
            </p:custDataLst>
          </p:nvPr>
        </p:nvSpPr>
        <p:spPr bwMode="auto">
          <a:xfrm>
            <a:off x="0" y="6360591"/>
            <a:ext cx="9144000" cy="431800"/>
          </a:xfrm>
          <a:prstGeom prst="rect">
            <a:avLst/>
          </a:prstGeom>
          <a:noFill/>
          <a:ln w="9525">
            <a:noFill/>
            <a:miter lim="800000"/>
            <a:headEnd/>
            <a:tailEnd/>
          </a:ln>
          <a:effectLst/>
        </p:spPr>
        <p:txBody>
          <a:bodyPr lIns="540000" tIns="144000" rIns="2124000" bIns="0" anchor="ctr"/>
          <a:lstStyle/>
          <a:p>
            <a:r>
              <a:rPr lang="en-US" sz="1000" b="1" dirty="0" smtClean="0">
                <a:solidFill>
                  <a:srgbClr val="AF235F"/>
                </a:solidFill>
              </a:rPr>
              <a:t>Restricted © Siemens AG 2013 All rights reserved.</a:t>
            </a:r>
            <a:endParaRPr lang="en-US" sz="1000" b="1" dirty="0">
              <a:solidFill>
                <a:srgbClr val="AF235F"/>
              </a:solidFill>
            </a:endParaRPr>
          </a:p>
        </p:txBody>
      </p:sp>
      <p:sp>
        <p:nvSpPr>
          <p:cNvPr id="3079" name="cdtRectangle 116 Id3079"/>
          <p:cNvSpPr>
            <a:spLocks noGrp="1" noChangeArrowheads="1"/>
          </p:cNvSpPr>
          <p:nvPr>
            <p:ph type="body" idx="1"/>
            <p:custDataLst>
              <p:tags r:id="rId24"/>
            </p:custDataLst>
          </p:nvPr>
        </p:nvSpPr>
        <p:spPr bwMode="auto">
          <a:xfrm>
            <a:off x="539751" y="1412875"/>
            <a:ext cx="8208963" cy="4752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1" name="cdtPicture 10 Id11" descr="SIE_Logo_Layer_Petrol_RGB_A3_76mm.wmf"/>
          <p:cNvPicPr>
            <a:picLocks noChangeAspect="1"/>
          </p:cNvPicPr>
          <p:nvPr userDrawn="1">
            <p:custDataLst>
              <p:tags r:id="rId25"/>
            </p:custDataLst>
          </p:nvPr>
        </p:nvPicPr>
        <p:blipFill>
          <a:blip r:embed="rId49"/>
          <a:stretch>
            <a:fillRect/>
          </a:stretch>
        </p:blipFill>
        <p:spPr>
          <a:xfrm>
            <a:off x="7308851" y="0"/>
            <a:ext cx="1439863" cy="806452"/>
          </a:xfrm>
          <a:prstGeom prst="rect">
            <a:avLst/>
          </a:prstGeom>
        </p:spPr>
      </p:pic>
      <p:sp>
        <p:nvSpPr>
          <p:cNvPr id="3078" name="cdtRectangle 115 Id3078"/>
          <p:cNvSpPr>
            <a:spLocks noGrp="1" noChangeArrowheads="1"/>
          </p:cNvSpPr>
          <p:nvPr>
            <p:ph type="title"/>
            <p:custDataLst>
              <p:tags r:id="rId26"/>
            </p:custDataLst>
          </p:nvPr>
        </p:nvSpPr>
        <p:spPr bwMode="auto">
          <a:xfrm>
            <a:off x="0" y="0"/>
            <a:ext cx="8949267" cy="1268413"/>
          </a:xfrm>
          <a:prstGeom prst="rect">
            <a:avLst/>
          </a:prstGeom>
          <a:noFill/>
          <a:ln w="9525">
            <a:noFill/>
            <a:miter lim="800000"/>
            <a:headEnd/>
            <a:tailEnd/>
          </a:ln>
        </p:spPr>
        <p:txBody>
          <a:bodyPr vert="horz" wrap="square" lIns="540000" tIns="396000" rIns="2124000" bIns="234000" numCol="1" anchor="b" anchorCtr="0" compatLnSpc="1">
            <a:prstTxWarp prst="textNoShape">
              <a:avLst/>
            </a:prstTxWarp>
          </a:bodyPr>
          <a:lstStyle/>
          <a:p>
            <a:pPr lvl="0"/>
            <a:r>
              <a:rPr lang="en-US" dirty="0" err="1" smtClean="0"/>
              <a:t>Titelmasterformat</a:t>
            </a:r>
            <a:r>
              <a:rPr lang="en-US" dirty="0" smtClean="0"/>
              <a:t> </a:t>
            </a:r>
            <a:r>
              <a:rPr lang="en-US" dirty="0" err="1" smtClean="0"/>
              <a:t>durch</a:t>
            </a:r>
            <a:r>
              <a:rPr lang="en-US" dirty="0" smtClean="0"/>
              <a:t> </a:t>
            </a:r>
            <a:r>
              <a:rPr lang="en-US" dirty="0" err="1" smtClean="0"/>
              <a:t>Klicken</a:t>
            </a:r>
            <a:r>
              <a:rPr lang="en-US" dirty="0" smtClean="0"/>
              <a:t> </a:t>
            </a:r>
            <a:r>
              <a:rPr lang="en-US" dirty="0" err="1" smtClean="0"/>
              <a:t>bearbeiten</a:t>
            </a:r>
            <a:endParaRPr lang="en-US" dirty="0" smtClean="0"/>
          </a:p>
        </p:txBody>
      </p:sp>
      <p:sp>
        <p:nvSpPr>
          <p:cNvPr id="31" name="cdtText Box 101 Id31"/>
          <p:cNvSpPr txBox="1">
            <a:spLocks noChangeArrowheads="1"/>
          </p:cNvSpPr>
          <p:nvPr userDrawn="1">
            <p:custDataLst>
              <p:tags r:id="rId27"/>
            </p:custDataLst>
          </p:nvPr>
        </p:nvSpPr>
        <p:spPr bwMode="auto">
          <a:xfrm>
            <a:off x="4572000" y="0"/>
            <a:ext cx="1588" cy="1588"/>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cxnSp>
        <p:nvCxnSpPr>
          <p:cNvPr id="2" name="cdtMasterTags_CL1 Id2"/>
          <p:cNvCxnSpPr/>
          <p:nvPr userDrawn="1">
            <p:custDataLst>
              <p:tags r:id="rId2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 name="cdtMasterTags_CL2 Id3"/>
          <p:cNvCxnSpPr/>
          <p:nvPr userDrawn="1">
            <p:custDataLst>
              <p:tags r:id="rId2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4" name="cdtMasterTags_CL3 Id4"/>
          <p:cNvCxnSpPr/>
          <p:nvPr userDrawn="1">
            <p:custDataLst>
              <p:tags r:id="rId3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5" name="cdtMasterTags_CL4 Id5"/>
          <p:cNvCxnSpPr/>
          <p:nvPr userDrawn="1">
            <p:custDataLst>
              <p:tags r:id="rId3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6" name="cdtMasterTags_CL5 Id6"/>
          <p:cNvCxnSpPr/>
          <p:nvPr userDrawn="1">
            <p:custDataLst>
              <p:tags r:id="rId3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 name="cdtMasterTags_CL6 Id8"/>
          <p:cNvCxnSpPr/>
          <p:nvPr userDrawn="1">
            <p:custDataLst>
              <p:tags r:id="rId3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 name="cdtMasterTags_CL7 Id10"/>
          <p:cNvCxnSpPr/>
          <p:nvPr userDrawn="1">
            <p:custDataLst>
              <p:tags r:id="rId3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5" name="cdtMasterTags_CL8 Id15"/>
          <p:cNvCxnSpPr/>
          <p:nvPr userDrawn="1">
            <p:custDataLst>
              <p:tags r:id="rId3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6" name="cdtMasterTags_CL9 Id16"/>
          <p:cNvCxnSpPr/>
          <p:nvPr userDrawn="1">
            <p:custDataLst>
              <p:tags r:id="rId3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7" name="cdtMasterTags_CL10 Id17"/>
          <p:cNvCxnSpPr/>
          <p:nvPr userDrawn="1">
            <p:custDataLst>
              <p:tags r:id="rId3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8" name="cdtMasterTags_CL11 Id18"/>
          <p:cNvCxnSpPr/>
          <p:nvPr userDrawn="1">
            <p:custDataLst>
              <p:tags r:id="rId3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9" name="cdtMasterTags_CL12 Id19"/>
          <p:cNvCxnSpPr/>
          <p:nvPr userDrawn="1">
            <p:custDataLst>
              <p:tags r:id="rId3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0" name="cdtMasterTags_CL13 Id20"/>
          <p:cNvCxnSpPr/>
          <p:nvPr userDrawn="1">
            <p:custDataLst>
              <p:tags r:id="rId4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1" name="cdtMasterTags_CL14 Id21"/>
          <p:cNvCxnSpPr/>
          <p:nvPr userDrawn="1">
            <p:custDataLst>
              <p:tags r:id="rId4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2" name="cdtMasterTags_CL15 Id22"/>
          <p:cNvCxnSpPr/>
          <p:nvPr userDrawn="1">
            <p:custDataLst>
              <p:tags r:id="rId4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3" name="cdtMasterTags_CL16 Id23"/>
          <p:cNvCxnSpPr/>
          <p:nvPr userDrawn="1">
            <p:custDataLst>
              <p:tags r:id="rId4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4" name="cdtMasterTags_CL17 Id24"/>
          <p:cNvCxnSpPr/>
          <p:nvPr userDrawn="1">
            <p:custDataLst>
              <p:tags r:id="rId4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5" name="cdtMasterTags_CL18 Id25"/>
          <p:cNvCxnSpPr/>
          <p:nvPr userDrawn="1">
            <p:custDataLst>
              <p:tags r:id="rId4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6" name="cdtMasterTags_CL19 Id26"/>
          <p:cNvCxnSpPr/>
          <p:nvPr userDrawn="1">
            <p:custDataLst>
              <p:tags r:id="rId4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7" name="cdtMasterTags_CL20 Id27"/>
          <p:cNvCxnSpPr/>
          <p:nvPr userDrawn="1">
            <p:custDataLst>
              <p:tags r:id="rId4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8" name="cdtMasterTags"/>
          <p:cNvCxnSpPr/>
          <p:nvPr userDrawn="1">
            <p:custDataLst>
              <p:tags r:id="rId4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671" r:id="rId1"/>
    <p:sldLayoutId id="2147483672" r:id="rId2"/>
    <p:sldLayoutId id="2147483690" r:id="rId3"/>
    <p:sldLayoutId id="2147483674" r:id="rId4"/>
    <p:sldLayoutId id="2147483676" r:id="rId5"/>
    <p:sldLayoutId id="2147483677" r:id="rId6"/>
    <p:sldLayoutId id="2147483678" r:id="rId7"/>
    <p:sldLayoutId id="2147483679" r:id="rId8"/>
    <p:sldLayoutId id="2147483693" r:id="rId9"/>
    <p:sldLayoutId id="2147483670" r:id="rId10"/>
    <p:sldLayoutId id="2147483692" r:id="rId11"/>
    <p:sldLayoutId id="2147483694" r:id="rId12"/>
    <p:sldLayoutId id="2147483683" r:id="rId13"/>
    <p:sldLayoutId id="2147483681" r:id="rId14"/>
    <p:sldLayoutId id="2147483695" r:id="rId15"/>
    <p:sldLayoutId id="2147483691" r:id="rId16"/>
    <p:sldLayoutId id="2147483684" r:id="rId17"/>
    <p:sldLayoutId id="2147483685" r:id="rId18"/>
    <p:sldLayoutId id="2147483686" r:id="rId19"/>
    <p:sldLayoutId id="2147483688" r:id="rId20"/>
  </p:sldLayoutIdLst>
  <p:hf sldNum="0" hdr="0" ftr="0" dt="0"/>
  <p:txStyles>
    <p:titleStyle>
      <a:lvl1pPr algn="l" rtl="0" fontAlgn="base">
        <a:spcBef>
          <a:spcPct val="0"/>
        </a:spcBef>
        <a:spcAft>
          <a:spcPct val="0"/>
        </a:spcAft>
        <a:defRPr sz="2000" b="1">
          <a:solidFill>
            <a:schemeClr val="bg1"/>
          </a:solidFill>
          <a:latin typeface="Arial" pitchFamily="34" charset="0"/>
          <a:ea typeface="+mj-ea"/>
          <a:cs typeface="Arial" pitchFamily="34" charset="0"/>
        </a:defRPr>
      </a:lvl1pPr>
      <a:lvl2pPr algn="l" rtl="0" fontAlgn="base">
        <a:spcBef>
          <a:spcPct val="0"/>
        </a:spcBef>
        <a:spcAft>
          <a:spcPct val="0"/>
        </a:spcAft>
        <a:defRPr sz="2000" b="1">
          <a:solidFill>
            <a:schemeClr val="tx1"/>
          </a:solidFill>
          <a:latin typeface="Arial" charset="0"/>
          <a:ea typeface="ＭＳ Ｐゴシック" charset="-128"/>
        </a:defRPr>
      </a:lvl2pPr>
      <a:lvl3pPr algn="l" rtl="0" fontAlgn="base">
        <a:spcBef>
          <a:spcPct val="0"/>
        </a:spcBef>
        <a:spcAft>
          <a:spcPct val="0"/>
        </a:spcAft>
        <a:defRPr sz="2000" b="1">
          <a:solidFill>
            <a:schemeClr val="tx1"/>
          </a:solidFill>
          <a:latin typeface="Arial" charset="0"/>
          <a:ea typeface="ＭＳ Ｐゴシック" charset="-128"/>
        </a:defRPr>
      </a:lvl3pPr>
      <a:lvl4pPr algn="l" rtl="0" fontAlgn="base">
        <a:spcBef>
          <a:spcPct val="0"/>
        </a:spcBef>
        <a:spcAft>
          <a:spcPct val="0"/>
        </a:spcAft>
        <a:defRPr sz="2000" b="1">
          <a:solidFill>
            <a:schemeClr val="tx1"/>
          </a:solidFill>
          <a:latin typeface="Arial" charset="0"/>
          <a:ea typeface="ＭＳ Ｐゴシック" charset="-128"/>
        </a:defRPr>
      </a:lvl4pPr>
      <a:lvl5pPr algn="l" rtl="0" fontAlgn="base">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p:titleStyle>
    <p:bodyStyle>
      <a:lvl1pPr marL="0" indent="0" algn="l" rtl="0" fontAlgn="base">
        <a:lnSpc>
          <a:spcPct val="110000"/>
        </a:lnSpc>
        <a:spcBef>
          <a:spcPct val="0"/>
        </a:spcBef>
        <a:spcAft>
          <a:spcPct val="0"/>
        </a:spcAft>
        <a:buClr>
          <a:schemeClr val="accent1"/>
        </a:buClr>
        <a:buFont typeface="Arial" pitchFamily="34" charset="0"/>
        <a:buNone/>
        <a:tabLst/>
        <a:defRPr>
          <a:solidFill>
            <a:schemeClr val="dk1"/>
          </a:solidFill>
          <a:latin typeface="Arial" pitchFamily="34" charset="0"/>
          <a:ea typeface="+mn-ea"/>
          <a:cs typeface="Arial" pitchFamily="34" charset="0"/>
        </a:defRPr>
      </a:lvl1pPr>
      <a:lvl2pPr marL="179388" indent="-177800" algn="l" rtl="0" fontAlgn="base">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2pPr>
      <a:lvl3pPr marL="358775" indent="-177800" algn="l" rtl="0" fontAlgn="base">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3pPr>
      <a:lvl4pPr marL="538163" indent="-177800" algn="l" rtl="0" fontAlgn="base">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4pPr>
      <a:lvl5pPr marL="717550" indent="-177800" algn="l" rtl="0" fontAlgn="base">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9.xml"/><Relationship Id="rId5" Type="http://schemas.openxmlformats.org/officeDocument/2006/relationships/comments" Target="../comments/commen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file:///\\localhost\upload.wikimedia.org\wikipedia\commons\c\cd\Dragoon1.jpg"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uk/url?sa=i&amp;source=images&amp;cd=&amp;cad=rja&amp;docid=LsJDJmNPyUXG7M&amp;tbnid=qjljzTT8AtP-2M:&amp;ved=0CAgQjRwwAA&amp;url=http://www.nytimes.com/2006/10/11/automobiles/11minis.html?_r=1&amp;oref=slogin&amp;ei=BLJ3UsWOAoKthQfsl4EQ&amp;psig=AFQjCNHtHyqiDA7aMBjD6tEKNNUbgnmxwQ&amp;ust=1383662468081099"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comments" Target="../comments/commen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comments" Target="../comments/commen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comments" Target="../comments/commen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2" name="cdtRectangle 12 Id20492"/>
          <p:cNvSpPr>
            <a:spLocks noGrp="1" noChangeArrowheads="1"/>
          </p:cNvSpPr>
          <p:nvPr>
            <p:ph type="ctrTitle"/>
          </p:nvPr>
        </p:nvSpPr>
        <p:spPr>
          <a:solidFill>
            <a:srgbClr val="AF235F"/>
          </a:solidFill>
        </p:spPr>
        <p:txBody>
          <a:bodyPr/>
          <a:lstStyle/>
          <a:p>
            <a:r>
              <a:rPr lang="en-GB" b="0" smtClean="0">
                <a:solidFill>
                  <a:schemeClr val="bg2"/>
                </a:solidFill>
              </a:rPr>
              <a:t>Topic 17:</a:t>
            </a:r>
            <a:r>
              <a:rPr lang="en-GB" dirty="0" smtClean="0">
                <a:solidFill>
                  <a:schemeClr val="bg2"/>
                </a:solidFill>
              </a:rPr>
              <a:t/>
            </a:r>
            <a:br>
              <a:rPr lang="en-GB" dirty="0" smtClean="0">
                <a:solidFill>
                  <a:schemeClr val="bg2"/>
                </a:solidFill>
              </a:rPr>
            </a:br>
            <a:r>
              <a:rPr lang="en-GB" dirty="0" smtClean="0"/>
              <a:t>Lean machines	</a:t>
            </a:r>
            <a:endParaRPr lang="en-US" dirty="0"/>
          </a:p>
        </p:txBody>
      </p:sp>
      <p:sp>
        <p:nvSpPr>
          <p:cNvPr id="20493" name="cdtRectangle 13 Id20493"/>
          <p:cNvSpPr>
            <a:spLocks noGrp="1" noChangeArrowheads="1"/>
          </p:cNvSpPr>
          <p:nvPr>
            <p:ph type="subTitle" idx="1"/>
          </p:nvPr>
        </p:nvSpPr>
        <p:spPr>
          <a:xfrm>
            <a:off x="250825" y="3756008"/>
            <a:ext cx="8893175" cy="393082"/>
          </a:xfrm>
        </p:spPr>
        <p:txBody>
          <a:bodyPr/>
          <a:lstStyle/>
          <a:p>
            <a:r>
              <a:rPr lang="en-US" dirty="0" smtClean="0"/>
              <a:t>Siemens Education</a:t>
            </a:r>
            <a:endParaRPr lang="en-US" dirty="0"/>
          </a:p>
        </p:txBody>
      </p:sp>
      <p:pic>
        <p:nvPicPr>
          <p:cNvPr id="2" name="Picture 1" descr="mini_logo.pn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108372" y="4593771"/>
            <a:ext cx="1422400" cy="609600"/>
          </a:xfrm>
          <a:prstGeom prst="rect">
            <a:avLst/>
          </a:prstGeom>
        </p:spPr>
      </p:pic>
    </p:spTree>
    <p:custDataLst>
      <p:tags r:id="rId1"/>
    </p:custDataLst>
    <p:extLst>
      <p:ext uri="{BB962C8B-B14F-4D97-AF65-F5344CB8AC3E}">
        <p14:creationId xmlns="" xmlns:p14="http://schemas.microsoft.com/office/powerpoint/2010/main" val="1987836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Lean machines</a:t>
            </a:r>
            <a:endParaRPr lang="en-GB" dirty="0"/>
          </a:p>
        </p:txBody>
      </p:sp>
      <p:sp>
        <p:nvSpPr>
          <p:cNvPr id="3" name="Content Placeholder 2"/>
          <p:cNvSpPr>
            <a:spLocks noGrp="1"/>
          </p:cNvSpPr>
          <p:nvPr>
            <p:ph idx="1"/>
          </p:nvPr>
        </p:nvSpPr>
        <p:spPr/>
        <p:txBody>
          <a:bodyPr/>
          <a:lstStyle/>
          <a:p>
            <a:pPr>
              <a:lnSpc>
                <a:spcPct val="200000"/>
              </a:lnSpc>
            </a:pPr>
            <a:r>
              <a:rPr lang="en-GB" sz="2000" b="1" dirty="0" smtClean="0"/>
              <a:t>Finding your way around the interactive</a:t>
            </a:r>
          </a:p>
          <a:p>
            <a:pPr marL="285750" indent="-285750">
              <a:lnSpc>
                <a:spcPct val="200000"/>
              </a:lnSpc>
              <a:buClrTx/>
              <a:buFont typeface="Wingdings" panose="05000000000000000000" pitchFamily="2" charset="2"/>
              <a:buChar char="§"/>
            </a:pPr>
            <a:r>
              <a:rPr lang="en-GB" dirty="0" smtClean="0"/>
              <a:t>How do you find out what the customer has ordered?</a:t>
            </a:r>
          </a:p>
          <a:p>
            <a:pPr marL="285750" indent="-285750">
              <a:lnSpc>
                <a:spcPct val="200000"/>
              </a:lnSpc>
              <a:buClrTx/>
              <a:buFont typeface="Wingdings" panose="05000000000000000000" pitchFamily="2" charset="2"/>
              <a:buChar char="§"/>
            </a:pPr>
            <a:r>
              <a:rPr lang="en-GB" dirty="0" smtClean="0"/>
              <a:t>How do you start a car on the assembly line?</a:t>
            </a:r>
          </a:p>
          <a:p>
            <a:pPr marL="285750" indent="-285750">
              <a:lnSpc>
                <a:spcPct val="200000"/>
              </a:lnSpc>
              <a:buClrTx/>
              <a:buFont typeface="Wingdings" panose="05000000000000000000" pitchFamily="2" charset="2"/>
              <a:buChar char="§"/>
            </a:pPr>
            <a:r>
              <a:rPr lang="en-GB" dirty="0" smtClean="0"/>
              <a:t>How do you make sure the right components and manpower are available?</a:t>
            </a:r>
            <a:endParaRPr lang="en-GB" dirty="0"/>
          </a:p>
        </p:txBody>
      </p:sp>
    </p:spTree>
    <p:extLst>
      <p:ext uri="{BB962C8B-B14F-4D97-AF65-F5344CB8AC3E}">
        <p14:creationId xmlns="" xmlns:p14="http://schemas.microsoft.com/office/powerpoint/2010/main" val="1889993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Being successful</a:t>
            </a:r>
            <a:endParaRPr lang="en-GB" dirty="0"/>
          </a:p>
        </p:txBody>
      </p:sp>
      <p:sp>
        <p:nvSpPr>
          <p:cNvPr id="3" name="Content Placeholder 2"/>
          <p:cNvSpPr>
            <a:spLocks noGrp="1"/>
          </p:cNvSpPr>
          <p:nvPr>
            <p:ph idx="1"/>
          </p:nvPr>
        </p:nvSpPr>
        <p:spPr/>
        <p:txBody>
          <a:bodyPr anchor="ctr"/>
          <a:lstStyle/>
          <a:p>
            <a:pPr marL="285750" indent="-285750">
              <a:lnSpc>
                <a:spcPct val="200000"/>
              </a:lnSpc>
              <a:buClrTx/>
              <a:buFont typeface="Wingdings" panose="05000000000000000000" pitchFamily="2" charset="2"/>
              <a:buChar char="§"/>
            </a:pPr>
            <a:r>
              <a:rPr lang="en-GB" dirty="0" smtClean="0"/>
              <a:t>How do you get a high score?</a:t>
            </a:r>
          </a:p>
          <a:p>
            <a:pPr marL="285750" indent="-285750">
              <a:lnSpc>
                <a:spcPct val="200000"/>
              </a:lnSpc>
              <a:buClrTx/>
              <a:buFont typeface="Wingdings" panose="05000000000000000000" pitchFamily="2" charset="2"/>
              <a:buChar char="§"/>
            </a:pPr>
            <a:r>
              <a:rPr lang="en-GB" dirty="0" smtClean="0"/>
              <a:t>Is it better to have more cars for fewer cars going through at once?  What is the optimum number?</a:t>
            </a:r>
          </a:p>
          <a:p>
            <a:pPr marL="285750" indent="-285750">
              <a:lnSpc>
                <a:spcPct val="200000"/>
              </a:lnSpc>
              <a:buClrTx/>
              <a:buFont typeface="Wingdings" panose="05000000000000000000" pitchFamily="2" charset="2"/>
              <a:buChar char="§"/>
            </a:pPr>
            <a:r>
              <a:rPr lang="en-GB" dirty="0" smtClean="0"/>
              <a:t>How do you make sure that cars have a clear run through?</a:t>
            </a:r>
          </a:p>
          <a:p>
            <a:pPr marL="285750" indent="-285750">
              <a:lnSpc>
                <a:spcPct val="200000"/>
              </a:lnSpc>
              <a:buClrTx/>
              <a:buFont typeface="Wingdings" panose="05000000000000000000" pitchFamily="2" charset="2"/>
              <a:buChar char="§"/>
            </a:pPr>
            <a:r>
              <a:rPr lang="en-GB" dirty="0" smtClean="0"/>
              <a:t>What are the more crucial things to watch out for and monitor?</a:t>
            </a:r>
          </a:p>
          <a:p>
            <a:pPr marL="285750" indent="-285750">
              <a:lnSpc>
                <a:spcPct val="200000"/>
              </a:lnSpc>
              <a:buClrTx/>
              <a:buFont typeface="Wingdings" panose="05000000000000000000" pitchFamily="2" charset="2"/>
              <a:buChar char="§"/>
            </a:pPr>
            <a:r>
              <a:rPr lang="en-GB" dirty="0" smtClean="0"/>
              <a:t>What skills do you need to be an effective production manager?</a:t>
            </a:r>
            <a:endParaRPr lang="en-GB" dirty="0"/>
          </a:p>
        </p:txBody>
      </p:sp>
    </p:spTree>
    <p:extLst>
      <p:ext uri="{BB962C8B-B14F-4D97-AF65-F5344CB8AC3E}">
        <p14:creationId xmlns="" xmlns:p14="http://schemas.microsoft.com/office/powerpoint/2010/main" val="3999318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Lean machines</a:t>
            </a:r>
            <a:endParaRPr lang="en-GB" dirty="0"/>
          </a:p>
        </p:txBody>
      </p:sp>
      <p:sp>
        <p:nvSpPr>
          <p:cNvPr id="3" name="Content Placeholder 2"/>
          <p:cNvSpPr>
            <a:spLocks noGrp="1"/>
          </p:cNvSpPr>
          <p:nvPr>
            <p:ph idx="1"/>
          </p:nvPr>
        </p:nvSpPr>
        <p:spPr/>
        <p:txBody>
          <a:bodyPr/>
          <a:lstStyle/>
          <a:p>
            <a:pPr>
              <a:lnSpc>
                <a:spcPct val="200000"/>
              </a:lnSpc>
            </a:pPr>
            <a:r>
              <a:rPr lang="en-GB" b="1" dirty="0" smtClean="0"/>
              <a:t>Reflecting on the production process</a:t>
            </a:r>
          </a:p>
          <a:p>
            <a:pPr marL="285750" indent="-285750">
              <a:lnSpc>
                <a:spcPct val="200000"/>
              </a:lnSpc>
              <a:buClrTx/>
              <a:buFont typeface="Wingdings" panose="05000000000000000000" pitchFamily="2" charset="2"/>
              <a:buChar char="§"/>
            </a:pPr>
            <a:r>
              <a:rPr lang="en-GB" dirty="0" smtClean="0"/>
              <a:t>What are the challenges involved in meeting customer orders?  Does a good production process have more “</a:t>
            </a:r>
            <a:r>
              <a:rPr lang="en-GB" i="1" dirty="0" smtClean="0"/>
              <a:t>customer options</a:t>
            </a:r>
            <a:r>
              <a:rPr lang="en-GB" dirty="0" smtClean="0"/>
              <a:t>” or fewer?</a:t>
            </a:r>
          </a:p>
          <a:p>
            <a:pPr marL="285750" indent="-285750">
              <a:lnSpc>
                <a:spcPct val="200000"/>
              </a:lnSpc>
              <a:buClrTx/>
              <a:buFont typeface="Wingdings" panose="05000000000000000000" pitchFamily="2" charset="2"/>
              <a:buChar char="§"/>
            </a:pPr>
            <a:r>
              <a:rPr lang="en-GB" dirty="0" smtClean="0"/>
              <a:t>How do you decide what stock levels to maintain?  What might encourage you to maintain higher, or lower, stock levels?</a:t>
            </a:r>
          </a:p>
          <a:p>
            <a:pPr marL="285750" indent="-285750">
              <a:lnSpc>
                <a:spcPct val="200000"/>
              </a:lnSpc>
              <a:buClrTx/>
              <a:buFont typeface="Wingdings" panose="05000000000000000000" pitchFamily="2" charset="2"/>
              <a:buChar char="§"/>
            </a:pPr>
            <a:r>
              <a:rPr lang="en-GB" dirty="0" smtClean="0"/>
              <a:t>What are the challenges involved with making best use of available manpower?</a:t>
            </a:r>
          </a:p>
          <a:p>
            <a:pPr marL="285750" indent="-285750">
              <a:lnSpc>
                <a:spcPct val="200000"/>
              </a:lnSpc>
              <a:buClrTx/>
              <a:buFont typeface="Wingdings" panose="05000000000000000000" pitchFamily="2" charset="2"/>
              <a:buChar char="§"/>
            </a:pPr>
            <a:r>
              <a:rPr lang="en-GB" dirty="0" smtClean="0"/>
              <a:t>What skills do you need to run a production line successfully?</a:t>
            </a:r>
          </a:p>
          <a:p>
            <a:pPr>
              <a:lnSpc>
                <a:spcPct val="200000"/>
              </a:lnSpc>
            </a:pPr>
            <a:endParaRPr lang="en-GB" dirty="0"/>
          </a:p>
        </p:txBody>
      </p:sp>
    </p:spTree>
    <p:extLst>
      <p:ext uri="{BB962C8B-B14F-4D97-AF65-F5344CB8AC3E}">
        <p14:creationId xmlns="" xmlns:p14="http://schemas.microsoft.com/office/powerpoint/2010/main" val="1358895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Lean machines</a:t>
            </a:r>
            <a:endParaRPr lang="en-GB" dirty="0"/>
          </a:p>
        </p:txBody>
      </p:sp>
      <p:sp>
        <p:nvSpPr>
          <p:cNvPr id="3" name="Content Placeholder 2"/>
          <p:cNvSpPr>
            <a:spLocks noGrp="1"/>
          </p:cNvSpPr>
          <p:nvPr>
            <p:ph idx="1"/>
          </p:nvPr>
        </p:nvSpPr>
        <p:spPr/>
        <p:txBody>
          <a:bodyPr/>
          <a:lstStyle/>
          <a:p>
            <a:pPr>
              <a:lnSpc>
                <a:spcPct val="200000"/>
              </a:lnSpc>
            </a:pPr>
            <a:r>
              <a:rPr lang="en-GB" sz="2000" b="1" dirty="0" smtClean="0"/>
              <a:t>Overall learning objectives</a:t>
            </a:r>
          </a:p>
          <a:p>
            <a:pPr>
              <a:lnSpc>
                <a:spcPct val="200000"/>
              </a:lnSpc>
            </a:pPr>
            <a:r>
              <a:rPr lang="en-GB" b="1" dirty="0" smtClean="0"/>
              <a:t>We are learning to:</a:t>
            </a:r>
          </a:p>
          <a:p>
            <a:pPr marL="285750" indent="-285750">
              <a:lnSpc>
                <a:spcPct val="200000"/>
              </a:lnSpc>
              <a:buClrTx/>
              <a:buFont typeface="Wingdings" panose="05000000000000000000" pitchFamily="2" charset="2"/>
              <a:buChar char="§"/>
            </a:pPr>
            <a:r>
              <a:rPr lang="en-GB" dirty="0" smtClean="0"/>
              <a:t>Identify key features of a production line process and how it can be made more effective.</a:t>
            </a:r>
          </a:p>
          <a:p>
            <a:pPr marL="285750" indent="-285750">
              <a:lnSpc>
                <a:spcPct val="200000"/>
              </a:lnSpc>
              <a:buClrTx/>
              <a:buFont typeface="Wingdings" panose="05000000000000000000" pitchFamily="2" charset="2"/>
              <a:buChar char="§"/>
            </a:pPr>
            <a:r>
              <a:rPr lang="en-GB" dirty="0" smtClean="0"/>
              <a:t>Monitor a simulated process and identify skills needed to make it work efficiently.</a:t>
            </a:r>
          </a:p>
          <a:p>
            <a:pPr marL="285750" indent="-285750">
              <a:lnSpc>
                <a:spcPct val="200000"/>
              </a:lnSpc>
              <a:buClrTx/>
              <a:buFont typeface="Wingdings" panose="05000000000000000000" pitchFamily="2" charset="2"/>
              <a:buChar char="§"/>
            </a:pPr>
            <a:r>
              <a:rPr lang="en-GB" dirty="0" smtClean="0"/>
              <a:t>Understand concepts such as “</a:t>
            </a:r>
            <a:r>
              <a:rPr lang="en-GB" b="1" i="1" dirty="0" smtClean="0"/>
              <a:t>just in time manufacturing</a:t>
            </a:r>
            <a:r>
              <a:rPr lang="en-GB" dirty="0" smtClean="0"/>
              <a:t>” and “</a:t>
            </a:r>
            <a:r>
              <a:rPr lang="en-GB" b="1" i="1" dirty="0" smtClean="0"/>
              <a:t>lean manufacturing</a:t>
            </a:r>
            <a:r>
              <a:rPr lang="en-GB" dirty="0" smtClean="0"/>
              <a:t>” and apply them to the process.</a:t>
            </a:r>
            <a:endParaRPr lang="en-GB" dirty="0"/>
          </a:p>
        </p:txBody>
      </p:sp>
    </p:spTree>
    <p:extLst>
      <p:ext uri="{BB962C8B-B14F-4D97-AF65-F5344CB8AC3E}">
        <p14:creationId xmlns="" xmlns:p14="http://schemas.microsoft.com/office/powerpoint/2010/main" val="11439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Lean machines</a:t>
            </a:r>
            <a:endParaRPr lang="en-GB" dirty="0"/>
          </a:p>
        </p:txBody>
      </p:sp>
      <p:pic>
        <p:nvPicPr>
          <p:cNvPr id="1026" name="Picture 2" descr="File:Dragoon1.jpg">
            <a:hlinkClick r:id="rId3"/>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120676" y="1724203"/>
            <a:ext cx="6426531" cy="481989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a:lnSpc>
                <a:spcPct val="200000"/>
              </a:lnSpc>
            </a:pPr>
            <a:r>
              <a:rPr lang="en-GB" sz="2000" b="1" dirty="0" smtClean="0"/>
              <a:t>Colt 45</a:t>
            </a:r>
            <a:endParaRPr lang="en-GB" sz="2000" b="1" dirty="0"/>
          </a:p>
        </p:txBody>
      </p:sp>
    </p:spTree>
    <p:extLst>
      <p:ext uri="{BB962C8B-B14F-4D97-AF65-F5344CB8AC3E}">
        <p14:creationId xmlns="" xmlns:p14="http://schemas.microsoft.com/office/powerpoint/2010/main" val="2473498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Lean machines</a:t>
            </a:r>
            <a:endParaRPr lang="en-GB" dirty="0"/>
          </a:p>
        </p:txBody>
      </p:sp>
      <p:sp>
        <p:nvSpPr>
          <p:cNvPr id="3" name="Content Placeholder 2"/>
          <p:cNvSpPr>
            <a:spLocks noGrp="1"/>
          </p:cNvSpPr>
          <p:nvPr>
            <p:ph idx="1"/>
          </p:nvPr>
        </p:nvSpPr>
        <p:spPr/>
        <p:txBody>
          <a:bodyPr/>
          <a:lstStyle/>
          <a:p>
            <a:pPr>
              <a:lnSpc>
                <a:spcPct val="200000"/>
              </a:lnSpc>
            </a:pPr>
            <a:r>
              <a:rPr lang="en-GB" sz="2000" b="1" dirty="0" smtClean="0"/>
              <a:t>MINI assembly line</a:t>
            </a:r>
          </a:p>
          <a:p>
            <a:pPr>
              <a:lnSpc>
                <a:spcPct val="200000"/>
              </a:lnSpc>
            </a:pPr>
            <a:endParaRPr lang="en-GB" dirty="0" smtClean="0"/>
          </a:p>
        </p:txBody>
      </p:sp>
      <p:pic>
        <p:nvPicPr>
          <p:cNvPr id="1026" name="Picture 2" descr="http://graphics8.nytimes.com/images/2006/10/11/business/600_mini.jpg">
            <a:hlinkClick r:id="rId3"/>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39751" y="2127907"/>
            <a:ext cx="8249598" cy="38498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53772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Lean machines</a:t>
            </a:r>
            <a:endParaRPr lang="en-GB" dirty="0"/>
          </a:p>
        </p:txBody>
      </p:sp>
      <p:sp>
        <p:nvSpPr>
          <p:cNvPr id="3" name="Content Placeholder 2"/>
          <p:cNvSpPr>
            <a:spLocks noGrp="1"/>
          </p:cNvSpPr>
          <p:nvPr>
            <p:ph idx="1"/>
          </p:nvPr>
        </p:nvSpPr>
        <p:spPr/>
        <p:txBody>
          <a:bodyPr anchor="t"/>
          <a:lstStyle/>
          <a:p>
            <a:pPr>
              <a:lnSpc>
                <a:spcPct val="200000"/>
              </a:lnSpc>
              <a:buClrTx/>
            </a:pPr>
            <a:r>
              <a:rPr lang="en-GB" sz="2000" b="1" dirty="0" smtClean="0"/>
              <a:t>Lean Manufacturing</a:t>
            </a:r>
          </a:p>
          <a:p>
            <a:pPr marL="285750" indent="-285750">
              <a:lnSpc>
                <a:spcPct val="200000"/>
              </a:lnSpc>
              <a:buClrTx/>
              <a:buFont typeface="Wingdings" panose="05000000000000000000" pitchFamily="2" charset="2"/>
              <a:buChar char="§"/>
            </a:pPr>
            <a:r>
              <a:rPr lang="en-GB" dirty="0" smtClean="0"/>
              <a:t>Lean manufacturing is an approach to the management of production which uses the concept of “</a:t>
            </a:r>
            <a:r>
              <a:rPr lang="en-GB" i="1" dirty="0" smtClean="0"/>
              <a:t>added value</a:t>
            </a:r>
            <a:r>
              <a:rPr lang="en-GB" dirty="0" smtClean="0"/>
              <a:t>” for the customer to be the prime determinant for assessing the use of resources.</a:t>
            </a:r>
          </a:p>
          <a:p>
            <a:pPr marL="285750" indent="-285750">
              <a:lnSpc>
                <a:spcPct val="200000"/>
              </a:lnSpc>
              <a:buClrTx/>
              <a:buFont typeface="Wingdings" panose="05000000000000000000" pitchFamily="2" charset="2"/>
              <a:buChar char="§"/>
            </a:pPr>
            <a:r>
              <a:rPr lang="en-GB" dirty="0" smtClean="0"/>
              <a:t>In other words, every stage and every use of time, skill or materials should be assessed in terms of whether is makes the product more valuable to the customer.</a:t>
            </a:r>
            <a:endParaRPr lang="en-GB" dirty="0"/>
          </a:p>
        </p:txBody>
      </p:sp>
    </p:spTree>
    <p:extLst>
      <p:ext uri="{BB962C8B-B14F-4D97-AF65-F5344CB8AC3E}">
        <p14:creationId xmlns="" xmlns:p14="http://schemas.microsoft.com/office/powerpoint/2010/main" val="2311762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Lean machines</a:t>
            </a:r>
            <a:endParaRPr lang="en-GB" dirty="0"/>
          </a:p>
        </p:txBody>
      </p:sp>
      <p:sp>
        <p:nvSpPr>
          <p:cNvPr id="3" name="Content Placeholder 2"/>
          <p:cNvSpPr>
            <a:spLocks noGrp="1"/>
          </p:cNvSpPr>
          <p:nvPr>
            <p:ph idx="1"/>
          </p:nvPr>
        </p:nvSpPr>
        <p:spPr/>
        <p:txBody>
          <a:bodyPr/>
          <a:lstStyle/>
          <a:p>
            <a:pPr>
              <a:lnSpc>
                <a:spcPct val="200000"/>
              </a:lnSpc>
            </a:pPr>
            <a:r>
              <a:rPr lang="en-GB" sz="2000" b="1" dirty="0" smtClean="0"/>
              <a:t>Just in Time Production</a:t>
            </a:r>
          </a:p>
          <a:p>
            <a:pPr marL="285750" indent="-285750">
              <a:lnSpc>
                <a:spcPct val="200000"/>
              </a:lnSpc>
              <a:buClrTx/>
              <a:buFont typeface="Wingdings" panose="05000000000000000000" pitchFamily="2" charset="2"/>
              <a:buChar char="§"/>
            </a:pPr>
            <a:r>
              <a:rPr lang="en-GB" dirty="0" smtClean="0"/>
              <a:t>The “</a:t>
            </a:r>
            <a:r>
              <a:rPr lang="en-GB" b="1" i="1" dirty="0" smtClean="0"/>
              <a:t>just in time</a:t>
            </a:r>
            <a:r>
              <a:rPr lang="en-GB" dirty="0" smtClean="0"/>
              <a:t>” (JIT) approach to production aims to reduce the stock of components held by a manufacturer.  The aim is to have the material needed arrive at the right time in the right place.</a:t>
            </a:r>
          </a:p>
          <a:p>
            <a:pPr marL="285750" indent="-285750">
              <a:lnSpc>
                <a:spcPct val="200000"/>
              </a:lnSpc>
              <a:buClrTx/>
              <a:buFont typeface="Wingdings" panose="05000000000000000000" pitchFamily="2" charset="2"/>
              <a:buChar char="§"/>
            </a:pPr>
            <a:r>
              <a:rPr lang="en-GB" dirty="0" smtClean="0"/>
              <a:t>This eliminates holding stock that have been bought in, in advance, and need storage.</a:t>
            </a:r>
            <a:endParaRPr lang="en-GB" dirty="0"/>
          </a:p>
        </p:txBody>
      </p:sp>
    </p:spTree>
    <p:extLst>
      <p:ext uri="{BB962C8B-B14F-4D97-AF65-F5344CB8AC3E}">
        <p14:creationId xmlns="" xmlns:p14="http://schemas.microsoft.com/office/powerpoint/2010/main" val="1759347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Lean machines</a:t>
            </a:r>
            <a:endParaRPr lang="en-GB" dirty="0"/>
          </a:p>
        </p:txBody>
      </p:sp>
      <p:sp>
        <p:nvSpPr>
          <p:cNvPr id="3" name="Content Placeholder 2"/>
          <p:cNvSpPr>
            <a:spLocks noGrp="1"/>
          </p:cNvSpPr>
          <p:nvPr>
            <p:ph idx="1"/>
          </p:nvPr>
        </p:nvSpPr>
        <p:spPr/>
        <p:txBody>
          <a:bodyPr/>
          <a:lstStyle/>
          <a:p>
            <a:pPr>
              <a:lnSpc>
                <a:spcPct val="200000"/>
              </a:lnSpc>
            </a:pPr>
            <a:r>
              <a:rPr lang="en-GB" sz="2000" b="1" dirty="0" smtClean="0"/>
              <a:t>MINI assembly line</a:t>
            </a:r>
          </a:p>
          <a:p>
            <a:pPr>
              <a:lnSpc>
                <a:spcPct val="200000"/>
              </a:lnSpc>
            </a:pPr>
            <a:endParaRPr lang="en-GB" dirty="0" smtClean="0"/>
          </a:p>
        </p:txBody>
      </p:sp>
      <p:pic>
        <p:nvPicPr>
          <p:cNvPr id="7" name="Picture 6" descr="Painted body with contrast roof1.jpg"/>
          <p:cNvPicPr>
            <a:picLocks noChangeAspect="1"/>
          </p:cNvPicPr>
          <p:nvPr/>
        </p:nvPicPr>
        <p:blipFill rotWithShape="1">
          <a:blip r:embed="rId3">
            <a:extLst>
              <a:ext uri="{28A0092B-C50C-407E-A947-70E740481C1C}">
                <a14:useLocalDpi xmlns="" xmlns:a14="http://schemas.microsoft.com/office/drawing/2010/main" val="0"/>
              </a:ext>
            </a:extLst>
          </a:blip>
          <a:srcRect t="7873" b="5230"/>
          <a:stretch/>
        </p:blipFill>
        <p:spPr>
          <a:xfrm>
            <a:off x="1399723" y="2472273"/>
            <a:ext cx="6310634" cy="3657291"/>
          </a:xfrm>
          <a:prstGeom prst="rect">
            <a:avLst/>
          </a:prstGeom>
        </p:spPr>
      </p:pic>
    </p:spTree>
    <p:extLst>
      <p:ext uri="{BB962C8B-B14F-4D97-AF65-F5344CB8AC3E}">
        <p14:creationId xmlns="" xmlns:p14="http://schemas.microsoft.com/office/powerpoint/2010/main" val="18712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Lean machines</a:t>
            </a:r>
            <a:endParaRPr lang="en-GB" dirty="0"/>
          </a:p>
        </p:txBody>
      </p:sp>
      <p:sp>
        <p:nvSpPr>
          <p:cNvPr id="3" name="Content Placeholder 2"/>
          <p:cNvSpPr>
            <a:spLocks noGrp="1"/>
          </p:cNvSpPr>
          <p:nvPr>
            <p:ph idx="1"/>
          </p:nvPr>
        </p:nvSpPr>
        <p:spPr/>
        <p:txBody>
          <a:bodyPr/>
          <a:lstStyle/>
          <a:p>
            <a:pPr>
              <a:lnSpc>
                <a:spcPct val="200000"/>
              </a:lnSpc>
            </a:pPr>
            <a:r>
              <a:rPr lang="en-GB" sz="2000" b="1" dirty="0" smtClean="0"/>
              <a:t>The Lean Machines Interactive</a:t>
            </a:r>
          </a:p>
          <a:p>
            <a:pPr>
              <a:lnSpc>
                <a:spcPct val="200000"/>
              </a:lnSpc>
            </a:pPr>
            <a:endParaRPr lang="en-GB" dirty="0"/>
          </a:p>
        </p:txBody>
      </p:sp>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9750" y="2020964"/>
            <a:ext cx="8208963" cy="42603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3" descr="mini_logo.pn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953656" y="489857"/>
            <a:ext cx="1422400" cy="609600"/>
          </a:xfrm>
          <a:prstGeom prst="rect">
            <a:avLst/>
          </a:prstGeom>
        </p:spPr>
      </p:pic>
    </p:spTree>
    <p:extLst>
      <p:ext uri="{BB962C8B-B14F-4D97-AF65-F5344CB8AC3E}">
        <p14:creationId xmlns="" xmlns:p14="http://schemas.microsoft.com/office/powerpoint/2010/main" val="2790090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Lean machine</a:t>
            </a:r>
            <a:endParaRPr lang="en-GB" dirty="0"/>
          </a:p>
        </p:txBody>
      </p:sp>
      <p:sp>
        <p:nvSpPr>
          <p:cNvPr id="3" name="Content Placeholder 2"/>
          <p:cNvSpPr>
            <a:spLocks noGrp="1"/>
          </p:cNvSpPr>
          <p:nvPr>
            <p:ph idx="1"/>
          </p:nvPr>
        </p:nvSpPr>
        <p:spPr/>
        <p:txBody>
          <a:bodyPr/>
          <a:lstStyle/>
          <a:p>
            <a:pPr>
              <a:lnSpc>
                <a:spcPct val="200000"/>
              </a:lnSpc>
            </a:pPr>
            <a:r>
              <a:rPr lang="en-GB" sz="2000" b="1" dirty="0" smtClean="0"/>
              <a:t>Success in assembly</a:t>
            </a:r>
          </a:p>
          <a:p>
            <a:pPr>
              <a:lnSpc>
                <a:spcPct val="200000"/>
              </a:lnSpc>
            </a:pPr>
            <a:r>
              <a:rPr lang="en-GB" dirty="0" smtClean="0"/>
              <a:t>Explain that success is defined by:</a:t>
            </a:r>
          </a:p>
          <a:p>
            <a:pPr marL="285750" indent="-285750">
              <a:lnSpc>
                <a:spcPct val="200000"/>
              </a:lnSpc>
              <a:buClrTx/>
              <a:buFont typeface="Wingdings" panose="05000000000000000000" pitchFamily="2" charset="2"/>
              <a:buChar char="§"/>
            </a:pPr>
            <a:r>
              <a:rPr lang="en-GB" dirty="0" smtClean="0"/>
              <a:t>The number of units completed according to customers’ orders in the allocated time.</a:t>
            </a:r>
          </a:p>
          <a:p>
            <a:pPr marL="285750" indent="-285750">
              <a:lnSpc>
                <a:spcPct val="200000"/>
              </a:lnSpc>
              <a:buClrTx/>
              <a:buFont typeface="Wingdings" panose="05000000000000000000" pitchFamily="2" charset="2"/>
              <a:buChar char="§"/>
            </a:pPr>
            <a:r>
              <a:rPr lang="en-GB" dirty="0" smtClean="0"/>
              <a:t>Keeping stock levels low, whilst avoiding stalling the process because components aren’t available.</a:t>
            </a:r>
          </a:p>
          <a:p>
            <a:pPr marL="285750" indent="-285750">
              <a:lnSpc>
                <a:spcPct val="200000"/>
              </a:lnSpc>
              <a:buClrTx/>
              <a:buFont typeface="Wingdings" panose="05000000000000000000" pitchFamily="2" charset="2"/>
              <a:buChar char="§"/>
            </a:pPr>
            <a:r>
              <a:rPr lang="en-GB" dirty="0" smtClean="0"/>
              <a:t>Using manpower most effectively.</a:t>
            </a:r>
            <a:endParaRPr lang="en-GB" dirty="0"/>
          </a:p>
        </p:txBody>
      </p:sp>
    </p:spTree>
    <p:extLst>
      <p:ext uri="{BB962C8B-B14F-4D97-AF65-F5344CB8AC3E}">
        <p14:creationId xmlns="" xmlns:p14="http://schemas.microsoft.com/office/powerpoint/2010/main" val="8124332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DT_CUSTOMER" val="Siemens_I_2013"/>
  <p:tag name="CDT_CUSTOMER_NAME" val="Siemens AG, Industry Sector"/>
  <p:tag name="CDT_VERSION" val="4.1.2.0"/>
  <p:tag name="CDT_CREATORVERSION" val="4.1.2.0"/>
  <p:tag name="CDT_TEMPLATEVERSION" val="2.0.0"/>
  <p:tag name="CDT_LANGUAGE" val="1033"/>
  <p:tag name="CDT_FONTSET" val="Arial"/>
</p:tagLst>
</file>

<file path=ppt/tags/tag1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9:0-0-540-720"/>
  <p:tag name="CDT_MASTERSHAPE2" val="12:0-0-540-720"/>
  <p:tag name="CDT_MASTERSHAPE3" val="57350:190,6199-19,75-148,1732-700,25"/>
  <p:tag name="CDT_MASTERSHAPE4" val="11:0-42,5-76,20732-136,063"/>
  <p:tag name="CDT_MASTERSHAPE5" val="16:0-360-0,1250394-0,1250394"/>
  <p:tag name="CDT_MASTERSHAPE6" val="10:485,5-0-34-720"/>
  <p:tag name="CDT_MASTERSHAPE7" val="14:485,5-484,75-34-235,25"/>
  <p:tag name="CDT_MASTERSHAPE8" val="57351:190,62-19,75-30,95134-700,25"/>
</p:tagLst>
</file>

<file path=ppt/tags/tag10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10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586,8279"/>
  <p:tag name="CDT_PROT_WIDTH" val="102,0471"/>
  <p:tag name="CDT_PROT_HEIGHT" val="374,25"/>
</p:tagLst>
</file>

<file path=ppt/tags/tag102.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10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533"/>
  <p:tag name="CDT_PROT_HEIGHT" val="374,25"/>
</p:tagLst>
</file>

<file path=ppt/tags/tag10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586,8279"/>
  <p:tag name="CDT_PROT_WIDTH" val="102,0471"/>
  <p:tag name="CDT_PROT_HEIGHT" val="374,25"/>
</p:tagLst>
</file>

<file path=ppt/tags/tag10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10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260,6249"/>
  <p:tag name="CDT_PROT_HEIGHT" val="374,25"/>
</p:tagLst>
</file>

<file path=ppt/tags/tag10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14,4999"/>
  <p:tag name="CDT_PROT_WIDTH" val="261,0001"/>
  <p:tag name="CDT_PROT_HEIGHT" val="374,25"/>
</p:tagLst>
</file>

<file path=ppt/tags/tag10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586,8279"/>
  <p:tag name="CDT_PROT_WIDTH" val="102,0471"/>
  <p:tag name="CDT_PROT_HEIGHT" val="374,25"/>
</p:tagLst>
</file>

<file path=ppt/tags/tag109.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1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9:0-0-540-720"/>
  <p:tag name="CDT_MASTERSHAPE2" val="12:0-0-540-720"/>
  <p:tag name="CDT_MASTERSHAPE3" val="57350:186,798-19,75-148,1732-700,25"/>
  <p:tag name="CDT_MASTERSHAPE4" val="11:0-42,5-76,20732-136,063"/>
  <p:tag name="CDT_MASTERSHAPE5" val="16:0-360-0,1250394-0,1250394"/>
  <p:tag name="CDT_MASTERSHAPE6" val="14:485,5-0-34-720"/>
  <p:tag name="CDT_MASTERSHAPE7" val="15:485,5-484,75-34-235,25"/>
  <p:tag name="CDT_MASTERSHAPE8" val="57351:304-19,75-30,95134-700,25"/>
</p:tagLst>
</file>

<file path=ppt/tags/tag110.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2,5"/>
  <p:tag name="CDT_PROT_WIDTH" val="533"/>
  <p:tag name="CDT_PROT_HEIGHT" val="181,375"/>
</p:tagLst>
</file>

<file path=ppt/tags/tag111.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2,5"/>
  <p:tag name="CDT_PROT_WIDTH" val="533"/>
  <p:tag name="CDT_PROT_HEIGHT" val="181,5"/>
</p:tagLst>
</file>

<file path=ppt/tags/tag11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586,8279"/>
  <p:tag name="CDT_PROT_WIDTH" val="102,0471"/>
  <p:tag name="CDT_PROT_HEIGHT" val="374,25"/>
</p:tagLst>
</file>

<file path=ppt/tags/tag11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114.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2,5"/>
  <p:tag name="CDT_PROT_WIDTH" val="260,6249"/>
  <p:tag name="CDT_PROT_HEIGHT" val="181,375"/>
</p:tagLst>
</file>

<file path=ppt/tags/tag115.xml><?xml version="1.0" encoding="utf-8"?>
<p:tagLst xmlns:a="http://schemas.openxmlformats.org/drawingml/2006/main" xmlns:r="http://schemas.openxmlformats.org/officeDocument/2006/relationships" xmlns:p="http://schemas.openxmlformats.org/presentationml/2006/main">
  <p:tag name="CDT_DELETE_ONEVENT_NEWPRES" val="False"/>
  <p:tag name="CDT_PROT" val="2"/>
  <p:tag name="CDT_PROT_TOP" val="111,2501"/>
  <p:tag name="CDT_PROT_LEFT" val="314,5"/>
  <p:tag name="CDT_PROT_WIDTH" val="261"/>
  <p:tag name="CDT_PROT_HEIGHT" val="181,375"/>
</p:tagLst>
</file>

<file path=ppt/tags/tag116.xml><?xml version="1.0" encoding="utf-8"?>
<p:tagLst xmlns:a="http://schemas.openxmlformats.org/drawingml/2006/main" xmlns:r="http://schemas.openxmlformats.org/officeDocument/2006/relationships" xmlns:p="http://schemas.openxmlformats.org/presentationml/2006/main">
  <p:tag name="CDT_DELETE_ONEVENT_NEWPRES" val="False"/>
  <p:tag name="CDT_PROT" val="2"/>
  <p:tag name="CDT_PROT_TOP" val="304"/>
  <p:tag name="CDT_PROT_LEFT" val="42,5"/>
  <p:tag name="CDT_PROT_WIDTH" val="260,6249"/>
  <p:tag name="CDT_PROT_HEIGHT" val="181,5"/>
</p:tagLst>
</file>

<file path=ppt/tags/tag117.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314,4999"/>
  <p:tag name="CDT_PROT_WIDTH" val="261,0001"/>
  <p:tag name="CDT_PROT_HEIGHT" val="181,5"/>
</p:tagLst>
</file>

<file path=ppt/tags/tag11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586,8279"/>
  <p:tag name="CDT_PROT_WIDTH" val="102,0471"/>
  <p:tag name="CDT_PROT_HEIGHT" val="374,25"/>
</p:tagLst>
</file>

<file path=ppt/tags/tag119.xml><?xml version="1.0" encoding="utf-8"?>
<p:tagLst xmlns:a="http://schemas.openxmlformats.org/drawingml/2006/main" xmlns:r="http://schemas.openxmlformats.org/officeDocument/2006/relationships" xmlns:p="http://schemas.openxmlformats.org/presentationml/2006/main">
  <p:tag name="CDT_INTERSECT_SLIDE" val="False"/>
  <p:tag name="CDT_NAVBARONTHISSLIDE" val="True"/>
  <p:tag name="CDT_DESIGNS_NAME" val="Siemens 2013 – 4:3"/>
  <p:tag name="CDT_MASTERS_NAME" val="Title (big bar down)"/>
  <p:tag name="CDT_LAYOUT_TYPE" val="1"/>
  <p:tag name="CDT_ORIGINAL_DESIGNS_NAME" val="Siemens 2013 – 4:3"/>
  <p:tag name="CDT_ORIGINAL_MASTERS_NAME" val="Title (big bar down)"/>
  <p:tag name="CDT_ORIGINAL_LAYOUT_TYPE" val="1"/>
</p:tagLst>
</file>

<file path=ppt/tags/tag1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57359:0-0-326,75-720"/>
  <p:tag name="CDT_MASTERSHAPE2" val="57350:326,7501-19,75-116,9738-700,25"/>
  <p:tag name="CDT_MASTERSHAPE3" val="57351:295,7987-19,75-30,95134-700,25"/>
  <p:tag name="CDT_MASTERSHAPE4" val="8:0-575,5-63,37504-113,375"/>
  <p:tag name="CDT_MASTERSHAPE5" val="9:0-360-0,1250394-0,1250394"/>
</p:tagLst>
</file>

<file path=ppt/tags/tag1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8:0-0-406,5005-720"/>
  <p:tag name="CDT_MASTERSHAPE2" val="57350:289,5268-19,75-116,9738-700,25"/>
  <p:tag name="CDT_MASTERSHAPE3" val="57351:406,5005-19,75-30,95134-700,25"/>
  <p:tag name="CDT_MASTERSHAPE4" val="12:0-575,5-63,37504-113,375"/>
  <p:tag name="CDT_MASTERSHAPE5" val="9:0-360-0,1250394-0,1250394"/>
</p:tagLst>
</file>

<file path=ppt/tags/tag1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3:111,25-371,3751-374,25-348,625"/>
  <p:tag name="CDT_MASTERSHAPE2" val="2:0-0-99,87504-720"/>
  <p:tag name="CDT_MASTERSHAPE3" val="11:111,25-0-374,25-360"/>
  <p:tag name="CDT_MASTERSHAPE4" val="13:111,25-371,3751-374,25-348,625"/>
</p:tagLst>
</file>

<file path=ppt/tags/tag1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13:111,25-42,5-374,25-317,5"/>
  <p:tag name="CDT_MASTERSHAPE3" val="5:111,25-371,3751-374,25-348,625"/>
</p:tagLst>
</file>

<file path=ppt/tags/tag1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Lst>
</file>

<file path=ppt/tags/tag1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0008-374,25-646,3751"/>
</p:tagLst>
</file>

<file path=ppt/tags/tag1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374,25-533"/>
</p:tagLst>
</file>

<file path=ppt/tags/tag1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374,25-317,5"/>
  <p:tag name="CDT_MASTERSHAPE3" val="4:111,25-371,375-374,25-317,5"/>
</p:tagLst>
</file>

<file path=ppt/tags/tag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PROT" val="3"/>
  <p:tag name="CDT_PROT_TOP" val="0"/>
  <p:tag name="CDT_PROT_LEFT" val="0"/>
  <p:tag name="CDT_PROT_WIDTH" val="720"/>
  <p:tag name="CDT_PROT_HEIGHT" val="99,87504"/>
</p:tagLst>
</file>

<file path=ppt/tags/tag2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01-42,5-181,375-646,3751"/>
  <p:tag name="CDT_MASTERSHAPE3" val="13:304-42,5-181,5-646,3751"/>
</p:tagLst>
</file>

<file path=ppt/tags/tag2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374,25-204,0945"/>
  <p:tag name="CDT_MASTERSHAPE3" val="13:111,25-257,9528-374,25-215,4222"/>
  <p:tag name="CDT_MASTERSHAPE4" val="12:111,25-484,75-374,25-204,125"/>
</p:tagLst>
</file>

<file path=ppt/tags/tag2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01-42,5-181,375-317,5"/>
  <p:tag name="CDT_MASTERSHAPE3" val="4:111,25-371,375-181,375-317,5"/>
  <p:tag name="CDT_MASTERSHAPE4" val="5:304-42,5-181,5-317,5"/>
  <p:tag name="CDT_MASTERSHAPE5" val="6:304-371,375-181,5-317,5"/>
</p:tagLst>
</file>

<file path=ppt/tags/tag2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4:111,25-586,8279-374,25-102,0471"/>
</p:tagLst>
</file>

<file path=ppt/tags/tag2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374,25-533"/>
  <p:tag name="CDT_MASTERSHAPE3" val="5:111,25-586,8279-374,25-102,0471"/>
</p:tagLst>
</file>

<file path=ppt/tags/tag2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374,25-260,6249"/>
  <p:tag name="CDT_MASTERSHAPE3" val="13:111,25-314,4999-374,25-261,0001"/>
  <p:tag name="CDT_MASTERSHAPE4" val="7:111,25-586,8279-374,25-102,0471"/>
</p:tagLst>
</file>

<file path=ppt/tags/tag2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01-42,5-181,375-533"/>
  <p:tag name="CDT_MASTERSHAPE3" val="13:304-42,5-181,5-533"/>
  <p:tag name="CDT_MASTERSHAPE4" val="7:111,25-586,8279-374,25-102,0471"/>
</p:tagLst>
</file>

<file path=ppt/tags/tag2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01-42,5-181,375-260,6249"/>
  <p:tag name="CDT_MASTERSHAPE3" val="13:111,2501-314,5-181,375-261"/>
  <p:tag name="CDT_MASTERSHAPE4" val="12:304-42,5-181,5-260,6249"/>
  <p:tag name="CDT_MASTERSHAPE5" val="15:304-314,4999-181,5-261,0001"/>
  <p:tag name="CDT_MASTERSHAPE6" val="9:111,25-586,8279-374,25-102,0471"/>
</p:tagLst>
</file>

<file path=ppt/tags/tag2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7:0-0-99,87504-720"/>
  <p:tag name="CDT_MASTERSHAPE2" val="13:519,5906-0-20,40945-200,7495"/>
  <p:tag name="CDT_MASTERSHAPE3" val="9:485,5-0-34-720"/>
  <p:tag name="CDT_MASTERSHAPE4" val="3079:111,25-42,50008-374,25-646,3751"/>
  <p:tag name="CDT_MASTERSHAPE5" val="12:519,5906-0-20,40945-98,37409"/>
  <p:tag name="CDT_MASTERSHAPE6" val="14:519,5906-212,1243-20,40945-507,8756"/>
  <p:tag name="CDT_MASTERSHAPE7" val="11:0-575,5001-63,50016-113,375"/>
  <p:tag name="CDT_MASTERSHAPE8" val="3078:0-0-99,87504-720"/>
  <p:tag name="CDT_MASTERSHAPE9" val="31:0-360-0,1250394-0,1250394"/>
  <p:tag name="CDT_MASTERSHAPE10" val="2:0-0-0-0"/>
  <p:tag name="CDT_MASTERSHAPE11" val="3:0-0-0-0"/>
  <p:tag name="CDT_MASTERSHAPE12" val="4:0-0-0-0"/>
  <p:tag name="CDT_MASTERSHAPE13" val="5:0-0-0-0"/>
  <p:tag name="CDT_MASTERSHAPE14" val="6:0-0-0-0"/>
  <p:tag name="CDT_MASTERSHAPE15" val="8:0-0-0-0"/>
  <p:tag name="CDT_MASTERSHAPE16" val="10:0-0-0-0"/>
  <p:tag name="CDT_MASTERSHAPE17" val="15:0-0-0-0"/>
  <p:tag name="CDT_MASTERSHAPE18" val="16:0-0-0-0"/>
  <p:tag name="CDT_MASTERSHAPE19" val="17:0-0-0-0"/>
  <p:tag name="CDT_MASTERSHAPE20" val="18:0-0-0-0"/>
  <p:tag name="CDT_MASTERSHAPE21" val="19:0-0-0-0"/>
  <p:tag name="CDT_MASTERSHAPE22" val="20:0-0-0-0"/>
  <p:tag name="CDT_MASTERSHAPE23" val="21:0-0-0-0"/>
  <p:tag name="CDT_MASTERSHAPE24" val="22:0-0-0-0"/>
  <p:tag name="CDT_MASTERSHAPE25" val="23:0-0-0-0"/>
  <p:tag name="CDT_MASTERSHAPE26" val="24:0-0-0-0"/>
  <p:tag name="CDT_MASTERSHAPE27" val="25:0-0-0-0"/>
  <p:tag name="CDT_MASTERSHAPE28" val="26:0-0-0-0"/>
  <p:tag name="CDT_MASTERSHAPE29" val="27:0-0-0-0"/>
  <p:tag name="CDT_MASTERSHAPE30" val="28:0-0-0-0"/>
</p:tagLst>
</file>

<file path=ppt/tags/tag2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7"/>
  <p:tag name="CDT_COLFF_NEW" val="17"/>
  <p:tag name="CDT_EXTCOL" val="True"/>
  <p:tag name="CDT_COLTX_NEW" val="18"/>
  <p:tag name="CDT_TARGETSHAPE_NEW" val="3"/>
  <p:tag name="CDT_PROT" val="5"/>
  <p:tag name="CDT_PROT_TOP" val="326,7"/>
  <p:tag name="CDT_PROT_LEFT" val="19,75"/>
  <p:tag name="CDT_PROT_WIDTH" val="700,25"/>
  <p:tag name="CDT_PROT_HEIGHT" val="116,9738"/>
</p:tagLst>
</file>

<file path=ppt/tags/tag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4"/>
  <p:tag name="CDT_TARGETSHAPE_NEW" val="1"/>
  <p:tag name="CDT_PROT" val="3"/>
  <p:tag name="CDT_PROT_TOP" val="485,5"/>
  <p:tag name="CDT_PROT_LEFT" val="0"/>
  <p:tag name="CDT_PROT_WIDTH" val="720"/>
  <p:tag name="CDT_PROT_HEIGHT" val="34"/>
</p:tagLst>
</file>

<file path=ppt/tags/tag3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PROT" val="2"/>
  <p:tag name="CDT_PROT_TOP" val="295,7487"/>
  <p:tag name="CDT_PROT_LEFT" val="19,75"/>
  <p:tag name="CDT_PROT_WIDTH" val="700,25"/>
  <p:tag name="CDT_PROT_HEIGHT" val="30,95134"/>
</p:tagLst>
</file>

<file path=ppt/tags/tag3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42,5"/>
  <p:tag name="CDT_PROT_WIDTH" val="136,063"/>
  <p:tag name="CDT_PROT_HEIGHT" val="76,20732"/>
</p:tagLst>
</file>

<file path=ppt/tags/tag32.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4"/>
  <p:tag name="CDT_TARGETSHAPE_NEW" val="1"/>
  <p:tag name="CDT_PROT" val="3"/>
  <p:tag name="CDT_PROT_TOP" val="485,5"/>
  <p:tag name="CDT_PROT_LEFT" val="0"/>
  <p:tag name="CDT_PROT_WIDTH" val="720"/>
  <p:tag name="CDT_PROT_HEIGHT" val="34"/>
</p:tagLst>
</file>

<file path=ppt/tags/tag3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4"/>
  <p:tag name="CDT_PROT" val="3"/>
  <p:tag name="CDT_PROT_TOP" val="485,5"/>
  <p:tag name="CDT_PROT_LEFT" val="484,75"/>
  <p:tag name="CDT_PROT_WIDTH" val="235,25"/>
  <p:tag name="CDT_PROT_HEIGHT" val="34"/>
</p:tagLst>
</file>

<file path=ppt/tags/tag34.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3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EXTCOL" val="True"/>
  <p:tag name="CDT_COLFF_NEW" val="21"/>
  <p:tag name="CDT_PROT" val="3"/>
  <p:tag name="CDT_PROT_TOP" val="0"/>
  <p:tag name="CDT_PROT_LEFT" val="0"/>
  <p:tag name="CDT_PROT_WIDTH" val="720"/>
  <p:tag name="CDT_PROT_HEIGHT" val="406,08"/>
</p:tagLst>
</file>

<file path=ppt/tags/tag36.xml><?xml version="1.0" encoding="utf-8"?>
<p:tagLst xmlns:a="http://schemas.openxmlformats.org/drawingml/2006/main" xmlns:r="http://schemas.openxmlformats.org/officeDocument/2006/relationships" xmlns:p="http://schemas.openxmlformats.org/presentationml/2006/main">
  <p:tag name="CDT_DUMMYPICTURE" val="True"/>
  <p:tag name="CDT_AUTODIALOG" val="2"/>
  <p:tag name="CDT_FILLFIXED" val="True"/>
  <p:tag name="CDT_LINEFIXED" val="True"/>
  <p:tag name="CDT_FILLUNVISIBLE" val="False"/>
  <p:tag name="CDT_LINEUNVISIBLE" val="True"/>
  <p:tag name="CDT_TARGETSHAPE_NEW" val="14"/>
  <p:tag name="CDT_PROT" val="3"/>
  <p:tag name="CDT_PROT_TOP" val="0"/>
  <p:tag name="CDT_PROT_LEFT" val="0"/>
  <p:tag name="CDT_PROT_WIDTH" val="720"/>
  <p:tag name="CDT_PROT_HEIGHT" val="406,08"/>
</p:tagLst>
</file>

<file path=ppt/tags/tag37.xml><?xml version="1.0" encoding="utf-8"?>
<p:tagLst xmlns:a="http://schemas.openxmlformats.org/drawingml/2006/main" xmlns:r="http://schemas.openxmlformats.org/officeDocument/2006/relationships" xmlns:p="http://schemas.openxmlformats.org/presentationml/2006/main">
  <p:tag name="CDT_DELETE_ONEVENT_NEWPRES" val="True"/>
</p:tagLst>
</file>

<file path=ppt/tags/tag3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89,1062"/>
  <p:tag name="CDT_PROT_LEFT" val="19,75"/>
  <p:tag name="CDT_PROT_WIDTH" val="700,25"/>
  <p:tag name="CDT_PROT_HEIGHT" val="116,9738"/>
</p:tagLst>
</file>

<file path=ppt/tags/tag3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7"/>
  <p:tag name="CDT_COLFF_NEW" val="17"/>
  <p:tag name="CDT_EXTCOL" val="True"/>
  <p:tag name="CDT_COLTX_NEW" val="18"/>
  <p:tag name="CDT_PROT" val="2"/>
  <p:tag name="CDT_PROT_TOP" val="406,08"/>
  <p:tag name="CDT_PROT_LEFT" val="19,75"/>
  <p:tag name="CDT_PROT_WIDTH" val="700,25"/>
  <p:tag name="CDT_PROT_HEIGHT" val="30,95134"/>
</p:tagLst>
</file>

<file path=ppt/tags/tag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2"/>
  <p:tag name="CDT_PROT_TOP" val="111,25"/>
  <p:tag name="CDT_PROT_LEFT" val="42,50008"/>
  <p:tag name="CDT_PROT_WIDTH" val="646,3751"/>
  <p:tag name="CDT_PROT_HEIGHT" val="374,25"/>
</p:tagLst>
</file>

<file path=ppt/tags/tag4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42,5"/>
  <p:tag name="CDT_PROT_WIDTH" val="136,063"/>
  <p:tag name="CDT_PROT_HEIGHT" val="76,20732"/>
</p:tagLst>
</file>

<file path=ppt/tags/tag41.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42.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4"/>
  <p:tag name="CDT_TARGETSHAPE_NEW" val="1"/>
  <p:tag name="CDT_PROT" val="3"/>
  <p:tag name="CDT_PROT_TOP" val="485,5"/>
  <p:tag name="CDT_PROT_LEFT" val="0"/>
  <p:tag name="CDT_PROT_WIDTH" val="720"/>
  <p:tag name="CDT_PROT_HEIGHT" val="34"/>
</p:tagLst>
</file>

<file path=ppt/tags/tag4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4"/>
  <p:tag name="CDT_PROT" val="3"/>
  <p:tag name="CDT_PROT_TOP" val="485,5"/>
  <p:tag name="CDT_PROT_LEFT" val="484,75"/>
  <p:tag name="CDT_PROT_WIDTH" val="235,25"/>
  <p:tag name="CDT_PROT_HEIGHT" val="34"/>
</p:tagLst>
</file>

<file path=ppt/tags/tag4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EXTCOL" val="True"/>
  <p:tag name="CDT_COLFF_NEW" val="21"/>
  <p:tag name="CDT_PROT" val="3"/>
  <p:tag name="CDT_PROT_TOP" val="0"/>
  <p:tag name="CDT_PROT_LEFT" val="0"/>
  <p:tag name="CDT_PROT_WIDTH" val="720"/>
  <p:tag name="CDT_PROT_HEIGHT" val="540"/>
</p:tagLst>
</file>

<file path=ppt/tags/tag4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DUMMYPICTURE" val="True"/>
  <p:tag name="CDT_FILLUNVISIBLE" val="False"/>
  <p:tag name="CDT_LINEUNVISIBLE" val="True"/>
  <p:tag name="CDT_AUTODIALOG" val="2"/>
  <p:tag name="CDT_TARGETSHAPE_NEW" val="14"/>
  <p:tag name="CDT_PROT" val="3"/>
  <p:tag name="CDT_PROT_TOP" val="0"/>
  <p:tag name="CDT_PROT_LEFT" val="0"/>
  <p:tag name="CDT_PROT_WIDTH" val="720"/>
  <p:tag name="CDT_PROT_HEIGHT" val="540"/>
</p:tagLst>
</file>

<file path=ppt/tags/tag46.xml><?xml version="1.0" encoding="utf-8"?>
<p:tagLst xmlns:a="http://schemas.openxmlformats.org/drawingml/2006/main" xmlns:r="http://schemas.openxmlformats.org/officeDocument/2006/relationships" xmlns:p="http://schemas.openxmlformats.org/presentationml/2006/main">
  <p:tag name="CDT_DELETE_ONEVENT_NEWPRES" val="True"/>
</p:tagLst>
</file>

<file path=ppt/tags/tag4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5"/>
  <p:tag name="CDT_PROT_TOP" val="190,6199"/>
  <p:tag name="CDT_PROT_LEFT" val="19,75"/>
  <p:tag name="CDT_PROT_WIDTH" val="700,25"/>
  <p:tag name="CDT_PROT_HEIGHT" val="148,1732"/>
</p:tagLst>
</file>

<file path=ppt/tags/tag4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42,5"/>
  <p:tag name="CDT_PROT_WIDTH" val="136,063"/>
  <p:tag name="CDT_PROT_HEIGHT" val="76,20732"/>
</p:tagLst>
</file>

<file path=ppt/tags/tag49.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575,5001"/>
  <p:tag name="CDT_PROT_WIDTH" val="113,375"/>
  <p:tag name="CDT_PROT_HEIGHT" val="63,50016"/>
</p:tagLst>
</file>

<file path=ppt/tags/tag50.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3"/>
  <p:tag name="CDT_TARGETSHAPE_NEW" val="1"/>
  <p:tag name="CDT_PROT" val="3"/>
  <p:tag name="CDT_PROT_TOP" val="485,5"/>
  <p:tag name="CDT_PROT_LEFT" val="0"/>
  <p:tag name="CDT_PROT_WIDTH" val="720"/>
  <p:tag name="CDT_PROT_HEIGHT" val="34"/>
</p:tagLst>
</file>

<file path=ppt/tags/tag5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4"/>
  <p:tag name="CDT_PROT" val="3"/>
  <p:tag name="CDT_PROT_TOP" val="485,5"/>
  <p:tag name="CDT_PROT_LEFT" val="484,75"/>
  <p:tag name="CDT_PROT_WIDTH" val="235,25"/>
  <p:tag name="CDT_PROT_HEIGHT" val="34"/>
</p:tagLst>
</file>

<file path=ppt/tags/tag5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EXTCOL" val="True"/>
  <p:tag name="CDT_COLTX_NEW" val="20"/>
  <p:tag name="CDT_PROT" val="2"/>
  <p:tag name="CDT_PROT_TOP" val="190,62"/>
  <p:tag name="CDT_PROT_LEFT" val="19,75"/>
  <p:tag name="CDT_PROT_WIDTH" val="700,25"/>
  <p:tag name="CDT_PROT_HEIGHT" val="30,95134"/>
</p:tagLst>
</file>

<file path=ppt/tags/tag5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EXTCOL" val="True"/>
  <p:tag name="CDT_COLFF_NEW" val="21"/>
  <p:tag name="CDT_PROT" val="3"/>
  <p:tag name="CDT_PROT_TOP" val="0"/>
  <p:tag name="CDT_PROT_LEFT" val="0"/>
  <p:tag name="CDT_PROT_WIDTH" val="720"/>
  <p:tag name="CDT_PROT_HEIGHT" val="540"/>
</p:tagLst>
</file>

<file path=ppt/tags/tag5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DUMMYPICTURE" val="True"/>
  <p:tag name="CDT_FILLUNVISIBLE" val="False"/>
  <p:tag name="CDT_LINEUNVISIBLE" val="True"/>
  <p:tag name="CDT_AUTODIALOG" val="2"/>
  <p:tag name="CDT_TARGETSHAPE_NEW" val="14"/>
  <p:tag name="CDT_PROT" val="3"/>
  <p:tag name="CDT_PROT_TOP" val="0"/>
  <p:tag name="CDT_PROT_LEFT" val="0"/>
  <p:tag name="CDT_PROT_WIDTH" val="720"/>
  <p:tag name="CDT_PROT_HEIGHT" val="540"/>
</p:tagLst>
</file>

<file path=ppt/tags/tag55.xml><?xml version="1.0" encoding="utf-8"?>
<p:tagLst xmlns:a="http://schemas.openxmlformats.org/drawingml/2006/main" xmlns:r="http://schemas.openxmlformats.org/officeDocument/2006/relationships" xmlns:p="http://schemas.openxmlformats.org/presentationml/2006/main">
  <p:tag name="CDT_DELETE_ONEVENT_NEWPRES" val="True"/>
</p:tagLst>
</file>

<file path=ppt/tags/tag5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186,798"/>
  <p:tag name="CDT_PROT_LEFT" val="19,75"/>
  <p:tag name="CDT_PROT_WIDTH" val="700,25"/>
  <p:tag name="CDT_PROT_HEIGHT" val="148,1732"/>
</p:tagLst>
</file>

<file path=ppt/tags/tag5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42,5"/>
  <p:tag name="CDT_PROT_WIDTH" val="136,063"/>
  <p:tag name="CDT_PROT_HEIGHT" val="76,20732"/>
</p:tagLst>
</file>

<file path=ppt/tags/tag58.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59.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3"/>
  <p:tag name="CDT_TARGETSHAPE_NEW" val="1"/>
  <p:tag name="CDT_PROT" val="3"/>
  <p:tag name="CDT_PROT_TOP" val="485,5"/>
  <p:tag name="CDT_PROT_LEFT" val="0"/>
  <p:tag name="CDT_PROT_WIDTH" val="720"/>
  <p:tag name="CDT_PROT_HEIGHT" val="34"/>
</p:tagLst>
</file>

<file path=ppt/tags/tag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2"/>
  <p:tag name="CDT_PROT_TOP" val="0"/>
  <p:tag name="CDT_PROT_LEFT" val="0"/>
  <p:tag name="CDT_PROT_WIDTH" val="720"/>
  <p:tag name="CDT_PROT_HEIGHT" val="99,87504"/>
</p:tagLst>
</file>

<file path=ppt/tags/tag6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4"/>
  <p:tag name="CDT_PROT" val="3"/>
  <p:tag name="CDT_PROT_TOP" val="485,5"/>
  <p:tag name="CDT_PROT_LEFT" val="484,75"/>
  <p:tag name="CDT_PROT_WIDTH" val="235,25"/>
  <p:tag name="CDT_PROT_HEIGHT" val="34"/>
</p:tagLst>
</file>

<file path=ppt/tags/tag6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EXTCOL" val="True"/>
  <p:tag name="CDT_COLTX_NEW" val="20"/>
  <p:tag name="CDT_PROT" val="2"/>
  <p:tag name="CDT_PROT_TOP" val="304"/>
  <p:tag name="CDT_PROT_LEFT" val="19,75"/>
  <p:tag name="CDT_PROT_WIDTH" val="700,25"/>
  <p:tag name="CDT_PROT_HEIGHT" val="30,95134"/>
</p:tagLst>
</file>

<file path=ppt/tags/tag6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EXTCOL" val="True"/>
  <p:tag name="CDT_COLFF_NEW" val="21"/>
  <p:tag name="CDT_PROT" val="3"/>
  <p:tag name="CDT_PROT_TOP" val="0"/>
  <p:tag name="CDT_PROT_LEFT" val="0"/>
  <p:tag name="CDT_PROT_WIDTH" val="720"/>
  <p:tag name="CDT_PROT_HEIGHT" val="326,75"/>
</p:tagLst>
</file>

<file path=ppt/tags/tag6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7"/>
  <p:tag name="CDT_COLFF_NEW" val="17"/>
  <p:tag name="CDT_EXTCOL" val="True"/>
  <p:tag name="CDT_COLTX_NEW" val="18"/>
  <p:tag name="CDT_PROT" val="5"/>
  <p:tag name="CDT_PROT_TOP" val="326,7501"/>
  <p:tag name="CDT_PROT_LEFT" val="19,75"/>
  <p:tag name="CDT_PROT_WIDTH" val="700,25"/>
  <p:tag name="CDT_PROT_HEIGHT" val="116,9738"/>
</p:tagLst>
</file>

<file path=ppt/tags/tag6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PROT" val="2"/>
  <p:tag name="CDT_PROT_TOP" val="295,7987"/>
  <p:tag name="CDT_PROT_LEFT" val="19,75"/>
  <p:tag name="CDT_PROT_WIDTH" val="700,25"/>
  <p:tag name="CDT_PROT_HEIGHT" val="30,95134"/>
</p:tagLst>
</file>

<file path=ppt/tags/tag6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575,5"/>
  <p:tag name="CDT_PROT_WIDTH" val="113,375"/>
  <p:tag name="CDT_PROT_HEIGHT" val="63,37504"/>
</p:tagLst>
</file>

<file path=ppt/tags/tag66.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6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EXTCOL" val="True"/>
  <p:tag name="CDT_COLFF_NEW" val="21"/>
  <p:tag name="CDT_PROT" val="3"/>
  <p:tag name="CDT_PROT_TOP" val="0"/>
  <p:tag name="CDT_PROT_LEFT" val="0"/>
  <p:tag name="CDT_PROT_WIDTH" val="720"/>
  <p:tag name="CDT_PROT_HEIGHT" val="406,5005"/>
</p:tagLst>
</file>

<file path=ppt/tags/tag6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PROT" val="4"/>
  <p:tag name="CDT_PROT_TOP" val="289,5268"/>
  <p:tag name="CDT_PROT_LEFT" val="19,75"/>
  <p:tag name="CDT_PROT_WIDTH" val="700,25"/>
  <p:tag name="CDT_PROT_HEIGHT" val="116,9738"/>
</p:tagLst>
</file>

<file path=ppt/tags/tag6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7"/>
  <p:tag name="CDT_COLFF_NEW" val="17"/>
  <p:tag name="CDT_EXTCOL" val="True"/>
  <p:tag name="CDT_COLTX_NEW" val="18"/>
  <p:tag name="CDT_PROT" val="2"/>
  <p:tag name="CDT_PROT_TOP" val="406,5005"/>
  <p:tag name="CDT_PROT_LEFT" val="19,75"/>
  <p:tag name="CDT_PROT_WIDTH" val="700,25"/>
  <p:tag name="CDT_PROT_HEIGHT" val="30,95134"/>
</p:tagLst>
</file>

<file path=ppt/tags/tag7.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7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575,5"/>
  <p:tag name="CDT_PROT_WIDTH" val="113,375"/>
  <p:tag name="CDT_PROT_HEIGHT" val="63,37504"/>
</p:tagLst>
</file>

<file path=ppt/tags/tag71.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7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PROT" val="3"/>
  <p:tag name="CDT_PROT_TOP" val="111,25"/>
  <p:tag name="CDT_PROT_LEFT" val="371,3751"/>
  <p:tag name="CDT_PROT_WIDTH" val="348,625"/>
  <p:tag name="CDT_PROT_HEIGHT" val="374,25"/>
</p:tagLst>
</file>

<file path=ppt/tags/tag7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74.xml><?xml version="1.0" encoding="utf-8"?>
<p:tagLst xmlns:a="http://schemas.openxmlformats.org/drawingml/2006/main" xmlns:r="http://schemas.openxmlformats.org/officeDocument/2006/relationships" xmlns:p="http://schemas.openxmlformats.org/presentationml/2006/main">
  <p:tag name="CDT_AUTODIALOG" val="2"/>
  <p:tag name="CDT_TARGETSHAPE_NEW" val="13"/>
  <p:tag name="CDT_PROT" val="2"/>
  <p:tag name="CDT_PROT_TOP" val="111,25"/>
  <p:tag name="CDT_PROT_LEFT" val="0"/>
  <p:tag name="CDT_PROT_WIDTH" val="360"/>
  <p:tag name="CDT_PROT_HEIGHT" val="374,25"/>
</p:tagLst>
</file>

<file path=ppt/tags/tag7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TARGETSHAPE_NEW" val="20"/>
  <p:tag name="CDT_PROT" val="2"/>
  <p:tag name="CDT_PROT_TOP" val="111,25"/>
  <p:tag name="CDT_PROT_LEFT" val="371,3751"/>
  <p:tag name="CDT_PROT_WIDTH" val="348,625"/>
  <p:tag name="CDT_PROT_HEIGHT" val="374,25"/>
</p:tagLst>
</file>

<file path=ppt/tags/tag76.xml><?xml version="1.0" encoding="utf-8"?>
<p:tagLst xmlns:a="http://schemas.openxmlformats.org/drawingml/2006/main" xmlns:r="http://schemas.openxmlformats.org/officeDocument/2006/relationships" xmlns:p="http://schemas.openxmlformats.org/presentationml/2006/main">
  <p:tag name="CDT_DELETE_ONEVENT_NEWPRES" val="True"/>
</p:tagLst>
</file>

<file path=ppt/tags/tag77.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7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317,5"/>
  <p:tag name="CDT_PROT_HEIGHT" val="374,25"/>
</p:tagLst>
</file>

<file path=ppt/tags/tag7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PROT" val="2"/>
  <p:tag name="CDT_PROT_TOP" val="111,25"/>
  <p:tag name="CDT_PROT_LEFT" val="371,3751"/>
  <p:tag name="CDT_PROT_WIDTH" val="348,625"/>
  <p:tag name="CDT_PROT_HEIGHT" val="374,25"/>
</p:tagLst>
</file>

<file path=ppt/tags/tag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8:0-0-326,7-720"/>
  <p:tag name="CDT_MASTERSHAPE2" val="14:0-0-326,7-720"/>
  <p:tag name="CDT_MASTERSHAPE3" val="57350:326,7-19,75-116,9738-700,25"/>
  <p:tag name="CDT_MASTERSHAPE4" val="57351:295,7487-19,75-30,95134-700,25"/>
  <p:tag name="CDT_MASTERSHAPE5" val="11:0-42,5-76,20732-136,063"/>
  <p:tag name="CDT_MASTERSHAPE6" val="10:485,5-0-34-720"/>
  <p:tag name="CDT_MASTERSHAPE7" val="2:485,5-484,75-34-235,25"/>
  <p:tag name="CDT_MASTERSHAPE8" val="15:0-360-0,1250394-0,1250394"/>
</p:tagLst>
</file>

<file path=ppt/tags/tag8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81.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8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0008"/>
  <p:tag name="CDT_PROT_WIDTH" val="646,3751"/>
  <p:tag name="CDT_PROT_HEIGHT" val="374,25"/>
</p:tagLst>
</file>

<file path=ppt/tags/tag8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8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533"/>
  <p:tag name="CDT_PROT_HEIGHT" val="374,25"/>
</p:tagLst>
</file>

<file path=ppt/tags/tag8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8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317,5"/>
  <p:tag name="CDT_PROT_HEIGHT" val="374,25"/>
</p:tagLst>
</file>

<file path=ppt/tags/tag8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1,375"/>
  <p:tag name="CDT_PROT_WIDTH" val="317,5"/>
  <p:tag name="CDT_PROT_HEIGHT" val="374,25"/>
</p:tagLst>
</file>

<file path=ppt/tags/tag88.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89.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2,5"/>
  <p:tag name="CDT_PROT_WIDTH" val="646,3751"/>
  <p:tag name="CDT_PROT_HEIGHT" val="181,375"/>
</p:tagLst>
</file>

<file path=ppt/tags/tag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9:0-0-406,08-720"/>
  <p:tag name="CDT_MASTERSHAPE2" val="12:0-0-406,08-720"/>
  <p:tag name="CDT_MASTERSHAPE3" val="57350:289,1062-19,75-116,9738-700,25"/>
  <p:tag name="CDT_MASTERSHAPE4" val="57351:406,08-19,75-30,95134-700,25"/>
  <p:tag name="CDT_MASTERSHAPE5" val="11:0-42,5-76,20732-136,063"/>
  <p:tag name="CDT_MASTERSHAPE6" val="16:0-360-0,1250394-0,1250394"/>
  <p:tag name="CDT_MASTERSHAPE7" val="10:485,5-0-34-720"/>
  <p:tag name="CDT_MASTERSHAPE8" val="15:485,5-484,75-34-235,25"/>
</p:tagLst>
</file>

<file path=ppt/tags/tag90.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2,5"/>
  <p:tag name="CDT_PROT_WIDTH" val="646,3751"/>
  <p:tag name="CDT_PROT_HEIGHT" val="181,5"/>
</p:tagLst>
</file>

<file path=ppt/tags/tag91.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9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204,0945"/>
  <p:tag name="CDT_PROT_HEIGHT" val="374,25"/>
</p:tagLst>
</file>

<file path=ppt/tags/tag9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257,9528"/>
  <p:tag name="CDT_PROT_WIDTH" val="215,4222"/>
  <p:tag name="CDT_PROT_HEIGHT" val="374,25"/>
</p:tagLst>
</file>

<file path=ppt/tags/tag9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84,75"/>
  <p:tag name="CDT_PROT_WIDTH" val="204,125"/>
  <p:tag name="CDT_PROT_HEIGHT" val="374,25"/>
</p:tagLst>
</file>

<file path=ppt/tags/tag9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96.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2,5"/>
  <p:tag name="CDT_PROT_WIDTH" val="317,5"/>
  <p:tag name="CDT_PROT_HEIGHT" val="181,375"/>
</p:tagLst>
</file>

<file path=ppt/tags/tag9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1,375"/>
  <p:tag name="CDT_PROT_WIDTH" val="317,5"/>
  <p:tag name="CDT_PROT_HEIGHT" val="181,375"/>
</p:tagLst>
</file>

<file path=ppt/tags/tag98.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2,5"/>
  <p:tag name="CDT_PROT_WIDTH" val="317,5"/>
  <p:tag name="CDT_PROT_HEIGHT" val="181,5"/>
</p:tagLst>
</file>

<file path=ppt/tags/tag99.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371,375"/>
  <p:tag name="CDT_PROT_WIDTH" val="317,5"/>
  <p:tag name="CDT_PROT_HEIGHT" val="181,5"/>
</p:tagLst>
</file>

<file path=ppt/theme/theme1.xml><?xml version="1.0" encoding="utf-8"?>
<a:theme xmlns:a="http://schemas.openxmlformats.org/drawingml/2006/main" name="Siemens 2013 – 4:3">
  <a:themeElements>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641946"/>
      </a:folHlink>
    </a:clrScheme>
    <a:fontScheme name="Siemens PPT 2007 DEU">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wrap="square" lIns="108000" tIns="54000" rIns="108000" bIns="54000" numCol="1" spcCol="72000" rtlCol="0" anchor="ctr">
        <a:noAutofit/>
      </a:bodyPr>
      <a:lstStyle>
        <a:defPPr algn="ctr">
          <a:lnSpc>
            <a:spcPct val="110000"/>
          </a:lnSpc>
          <a:spcBef>
            <a:spcPct val="0"/>
          </a:spcBef>
          <a:buFont typeface="Wingdings" charset="0"/>
          <a:buNone/>
          <a:defRPr sz="1800" b="1" dirty="0" smtClean="0">
            <a:solidFill>
              <a:schemeClr val="tx1"/>
            </a:solidFill>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ヒラギノ角ゴ Pro W3" charset="0"/>
          </a:defRPr>
        </a:defPPr>
      </a:lstStyle>
    </a:lnDef>
    <a:txDef>
      <a:spPr>
        <a:noFill/>
      </a:spPr>
      <a:bodyPr wrap="square" lIns="0" tIns="0" rIns="0" bIns="0" rtlCol="0">
        <a:spAutoFit/>
      </a:bodyPr>
      <a:lstStyle>
        <a:defPPr>
          <a:lnSpc>
            <a:spcPct val="110000"/>
          </a:lnSpc>
          <a:spcBef>
            <a:spcPts val="0"/>
          </a:spcBef>
          <a:defRPr sz="1200" dirty="0" smtClean="0">
            <a:solidFill>
              <a:schemeClr val="tx1"/>
            </a:solidFill>
          </a:defRPr>
        </a:defPPr>
      </a:lstStyle>
    </a:txDef>
  </a:objectDefaults>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4ppTags>
  <Name>Free Content</Name>
  <PpLayout>11</PpLayout>
  <Index>9</Index>
</p4ppTags>
</file>

<file path=customXml/item10.xml><?xml version="1.0" encoding="utf-8"?>
<p4ppTags>
  <Name>Title (big bar up)</Name>
  <PpLayout>1</PpLayout>
  <Index>2</Index>
</p4ppTags>
</file>

<file path=customXml/item11.xml><?xml version="1.0" encoding="utf-8"?>
<p4ppTags>
  <Name>Four objects + Navigation</Name>
  <PpLayout>32</PpLayout>
  <Index>20</Index>
</p4ppTags>
</file>

<file path=customXml/item12.xml><?xml version="1.0" encoding="utf-8"?>
<p4ppTags>
  <Name>Two rows + Navigation</Name>
  <PpLayout>32</PpLayout>
  <Index>19</Index>
</p4ppTags>
</file>

<file path=customXml/item13.xml><?xml version="1.0" encoding="utf-8"?>
<p4ppTags/>
</file>

<file path=customXml/item14.xml><?xml version="1.0" encoding="utf-8"?>
<p4ppTags>
  <Name>Title fullscreen (big bar down)</Name>
  <PpLayout>1</PpLayout>
  <Index>3</Index>
</p4ppTags>
</file>

<file path=customXml/item15.xml><?xml version="1.0" encoding="utf-8"?>
<p4ppTags>
  <Name>Two columns</Name>
  <PpLayout>29</PpLayout>
  <Index>12</Index>
</p4ppTags>
</file>

<file path=customXml/item16.xml><?xml version="1.0" encoding="utf-8"?>
<p4ppTags>
  <Name>One object (small)</Name>
  <PpLayout>16</PpLayout>
  <Index>11</Index>
</p4ppTags>
</file>

<file path=customXml/item17.xml><?xml version="1.0" encoding="utf-8"?>
<p4ppTags>
  <Name>Four objects</Name>
  <PpLayout>24</PpLayout>
  <Index>15</Index>
</p4ppTags>
</file>

<file path=customXml/item18.xml><?xml version="1.0" encoding="utf-8"?>
<p4ppTags>
  <Name>Three columns</Name>
  <PpLayout>32</PpLayout>
  <Index>14</Index>
</p4ppTags>
</file>

<file path=customXml/item19.xml><?xml version="1.0" encoding="utf-8"?>
<p4ppTags>
  <Name>One object (large)</Name>
  <PpLayout>16</PpLayout>
  <Index>10</Index>
</p4ppTags>
</file>

<file path=customXml/item2.xml><?xml version="1.0" encoding="utf-8"?>
<p4ppTags>
  <Name>One object (small) + Navigation</Name>
  <PpLayout>32</PpLayout>
  <Index>17</Index>
</p4ppTags>
</file>

<file path=customXml/item20.xml><?xml version="1.0" encoding="utf-8"?>
<p4ppTags>
  <Name>Two rows</Name>
  <PpLayout>32</PpLayout>
  <Index>13</Index>
</p4ppTags>
</file>

<file path=customXml/item21.xml><?xml version="1.0" encoding="utf-8"?>
<p4ppTags>
  <Name>Title fullscreen (big bar up)</Name>
  <PpLayout>1</PpLayout>
  <Index>4</Index>
</p4ppTags>
</file>

<file path=customXml/item22.xml><?xml version="1.0" encoding="utf-8"?>
<p4ppTags>
  <Name>Two columns + Navigation</Name>
  <PpLayout>32</PpLayout>
  <Index>18</Index>
</p4ppTags>
</file>

<file path=customXml/item3.xml><?xml version="1.0" encoding="utf-8"?>
<p4ppTags>
  <Name>Image + Index/Contact</Name>
  <PpLayout>32</PpLayout>
  <Index>7</Index>
</p4ppTags>
</file>

<file path=customXml/item4.xml><?xml version="1.0" encoding="utf-8"?>
<p4ppTags>
  <Name>1_Two rows</Name>
  <PpLayout>32</PpLayout>
  <Index>14</Index>
</p4ppTags>
</file>

<file path=customXml/item5.xml><?xml version="1.0" encoding="utf-8"?>
<p4ppTags>
  <Name>Chapter title (big bar up)</Name>
  <PpLayout>1</PpLayout>
  <Index>6</Index>
</p4ppTags>
</file>

<file path=customXml/item6.xml><?xml version="1.0" encoding="utf-8"?>
<p4ppTags>
  <Name>Title (big bar down)</Name>
  <PpLayout>1</PpLayout>
  <Index>1</Index>
</p4ppTags>
</file>

<file path=customXml/item7.xml><?xml version="1.0" encoding="utf-8"?>
<p4ppTags>
  <Name>Text + Index</Name>
  <PpLayout>32</PpLayout>
  <Index>8</Index>
</p4ppTags>
</file>

<file path=customXml/item8.xml><?xml version="1.0" encoding="utf-8"?>
<p4ppTags>
  <Name>Chapter title (big bar down)</Name>
  <PpLayout>1</PpLayout>
  <Index>5</Index>
</p4ppTags>
</file>

<file path=customXml/item9.xml><?xml version="1.0" encoding="utf-8"?>
<p4ppTags>
  <Name>Free Content + Navigation</Name>
  <PpLayout>32</PpLayout>
  <Index>16</Index>
</p4ppTags>
</file>

<file path=customXml/itemProps1.xml><?xml version="1.0" encoding="utf-8"?>
<ds:datastoreItem xmlns:ds="http://schemas.openxmlformats.org/officeDocument/2006/customXml" ds:itemID="{EB9694BB-221C-4E15-A7C9-203B766638CE}">
  <ds:schemaRefs/>
</ds:datastoreItem>
</file>

<file path=customXml/itemProps10.xml><?xml version="1.0" encoding="utf-8"?>
<ds:datastoreItem xmlns:ds="http://schemas.openxmlformats.org/officeDocument/2006/customXml" ds:itemID="{CFC38D5C-AE5F-469A-AD97-B720F366B1CB}">
  <ds:schemaRefs/>
</ds:datastoreItem>
</file>

<file path=customXml/itemProps11.xml><?xml version="1.0" encoding="utf-8"?>
<ds:datastoreItem xmlns:ds="http://schemas.openxmlformats.org/officeDocument/2006/customXml" ds:itemID="{588D3410-A9B4-4548-8C7E-BC26DA73704D}">
  <ds:schemaRefs/>
</ds:datastoreItem>
</file>

<file path=customXml/itemProps12.xml><?xml version="1.0" encoding="utf-8"?>
<ds:datastoreItem xmlns:ds="http://schemas.openxmlformats.org/officeDocument/2006/customXml" ds:itemID="{91321DA8-4787-42F9-B431-20BE2B8E8CFA}">
  <ds:schemaRefs/>
</ds:datastoreItem>
</file>

<file path=customXml/itemProps13.xml><?xml version="1.0" encoding="utf-8"?>
<ds:datastoreItem xmlns:ds="http://schemas.openxmlformats.org/officeDocument/2006/customXml" ds:itemID="{EB8A4E2E-2B8F-4B71-A368-F18362B0C85F}">
  <ds:schemaRefs/>
</ds:datastoreItem>
</file>

<file path=customXml/itemProps14.xml><?xml version="1.0" encoding="utf-8"?>
<ds:datastoreItem xmlns:ds="http://schemas.openxmlformats.org/officeDocument/2006/customXml" ds:itemID="{3C3C200F-7A0F-43B4-89A2-7EAC51E146B8}">
  <ds:schemaRefs/>
</ds:datastoreItem>
</file>

<file path=customXml/itemProps15.xml><?xml version="1.0" encoding="utf-8"?>
<ds:datastoreItem xmlns:ds="http://schemas.openxmlformats.org/officeDocument/2006/customXml" ds:itemID="{5DED66E8-CCCD-4A02-996E-D5D9017C22E0}">
  <ds:schemaRefs/>
</ds:datastoreItem>
</file>

<file path=customXml/itemProps16.xml><?xml version="1.0" encoding="utf-8"?>
<ds:datastoreItem xmlns:ds="http://schemas.openxmlformats.org/officeDocument/2006/customXml" ds:itemID="{1D21753F-2754-4ED2-A2CB-78BF3FB2865E}">
  <ds:schemaRefs/>
</ds:datastoreItem>
</file>

<file path=customXml/itemProps17.xml><?xml version="1.0" encoding="utf-8"?>
<ds:datastoreItem xmlns:ds="http://schemas.openxmlformats.org/officeDocument/2006/customXml" ds:itemID="{DF615B3B-0AA2-4A12-84A5-4A53F99B524E}">
  <ds:schemaRefs/>
</ds:datastoreItem>
</file>

<file path=customXml/itemProps18.xml><?xml version="1.0" encoding="utf-8"?>
<ds:datastoreItem xmlns:ds="http://schemas.openxmlformats.org/officeDocument/2006/customXml" ds:itemID="{BC34F54B-3874-4AF0-9415-8D255EF26171}">
  <ds:schemaRefs/>
</ds:datastoreItem>
</file>

<file path=customXml/itemProps19.xml><?xml version="1.0" encoding="utf-8"?>
<ds:datastoreItem xmlns:ds="http://schemas.openxmlformats.org/officeDocument/2006/customXml" ds:itemID="{AA004A45-EFAF-4A9B-8FAF-B6FACA8B75CE}">
  <ds:schemaRefs/>
</ds:datastoreItem>
</file>

<file path=customXml/itemProps2.xml><?xml version="1.0" encoding="utf-8"?>
<ds:datastoreItem xmlns:ds="http://schemas.openxmlformats.org/officeDocument/2006/customXml" ds:itemID="{D76D7041-CBAA-47E6-9D26-EFF89B25F35C}">
  <ds:schemaRefs/>
</ds:datastoreItem>
</file>

<file path=customXml/itemProps20.xml><?xml version="1.0" encoding="utf-8"?>
<ds:datastoreItem xmlns:ds="http://schemas.openxmlformats.org/officeDocument/2006/customXml" ds:itemID="{B341031C-DF69-4A64-9B2B-12371A08AC58}">
  <ds:schemaRefs/>
</ds:datastoreItem>
</file>

<file path=customXml/itemProps21.xml><?xml version="1.0" encoding="utf-8"?>
<ds:datastoreItem xmlns:ds="http://schemas.openxmlformats.org/officeDocument/2006/customXml" ds:itemID="{B3B1D281-6C65-4D54-B219-770FC4DAB8FD}">
  <ds:schemaRefs/>
</ds:datastoreItem>
</file>

<file path=customXml/itemProps22.xml><?xml version="1.0" encoding="utf-8"?>
<ds:datastoreItem xmlns:ds="http://schemas.openxmlformats.org/officeDocument/2006/customXml" ds:itemID="{37815CEA-42C4-4EBE-B2C5-949DF4BD96DF}">
  <ds:schemaRefs/>
</ds:datastoreItem>
</file>

<file path=customXml/itemProps3.xml><?xml version="1.0" encoding="utf-8"?>
<ds:datastoreItem xmlns:ds="http://schemas.openxmlformats.org/officeDocument/2006/customXml" ds:itemID="{83EE303D-C4B5-487A-A4B6-FEFDCEB82565}">
  <ds:schemaRefs/>
</ds:datastoreItem>
</file>

<file path=customXml/itemProps4.xml><?xml version="1.0" encoding="utf-8"?>
<ds:datastoreItem xmlns:ds="http://schemas.openxmlformats.org/officeDocument/2006/customXml" ds:itemID="{9C85B323-8697-4319-B012-CB7EF0B99A9B}">
  <ds:schemaRefs/>
</ds:datastoreItem>
</file>

<file path=customXml/itemProps5.xml><?xml version="1.0" encoding="utf-8"?>
<ds:datastoreItem xmlns:ds="http://schemas.openxmlformats.org/officeDocument/2006/customXml" ds:itemID="{EFCAE600-FA5F-4AE5-B732-F9AB03D51820}">
  <ds:schemaRefs/>
</ds:datastoreItem>
</file>

<file path=customXml/itemProps6.xml><?xml version="1.0" encoding="utf-8"?>
<ds:datastoreItem xmlns:ds="http://schemas.openxmlformats.org/officeDocument/2006/customXml" ds:itemID="{A5111100-98EE-4A20-AE7B-BF136EFD1435}">
  <ds:schemaRefs/>
</ds:datastoreItem>
</file>

<file path=customXml/itemProps7.xml><?xml version="1.0" encoding="utf-8"?>
<ds:datastoreItem xmlns:ds="http://schemas.openxmlformats.org/officeDocument/2006/customXml" ds:itemID="{3FF35072-9787-4395-B0AC-06796F4EB77F}">
  <ds:schemaRefs/>
</ds:datastoreItem>
</file>

<file path=customXml/itemProps8.xml><?xml version="1.0" encoding="utf-8"?>
<ds:datastoreItem xmlns:ds="http://schemas.openxmlformats.org/officeDocument/2006/customXml" ds:itemID="{B842808A-63C4-4809-A3FE-CB9BAEDB5518}">
  <ds:schemaRefs/>
</ds:datastoreItem>
</file>

<file path=customXml/itemProps9.xml><?xml version="1.0" encoding="utf-8"?>
<ds:datastoreItem xmlns:ds="http://schemas.openxmlformats.org/officeDocument/2006/customXml" ds:itemID="{08CF5312-C8CE-42A4-B96B-D9FCC95FBDB3}">
  <ds:schemaRefs/>
</ds:datastoreItem>
</file>

<file path=docProps/app.xml><?xml version="1.0" encoding="utf-8"?>
<Properties xmlns="http://schemas.openxmlformats.org/officeDocument/2006/extended-properties" xmlns:vt="http://schemas.openxmlformats.org/officeDocument/2006/docPropsVTypes">
  <Template/>
  <TotalTime>0</TotalTime>
  <Words>1209</Words>
  <Application>Microsoft Office PowerPoint</Application>
  <PresentationFormat>On-screen Show (4:3)</PresentationFormat>
  <Paragraphs>118</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Siemens 2013 – 4:3</vt:lpstr>
      <vt:lpstr>Topic 17: Lean machines </vt:lpstr>
      <vt:lpstr>Lean machines</vt:lpstr>
      <vt:lpstr>Lean machines</vt:lpstr>
      <vt:lpstr>Lean machines</vt:lpstr>
      <vt:lpstr>Lean machines</vt:lpstr>
      <vt:lpstr>Lean machines</vt:lpstr>
      <vt:lpstr>Lean machines</vt:lpstr>
      <vt:lpstr>Lean machines</vt:lpstr>
      <vt:lpstr>Lean machine</vt:lpstr>
      <vt:lpstr>Lean machines</vt:lpstr>
      <vt:lpstr>Being successful</vt:lpstr>
      <vt:lpstr>Lean machines</vt:lpstr>
    </vt:vector>
  </TitlesOfParts>
  <Company>SIEMENS AG</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Siemens Corporate Design PowerPoint-Templates</dc:title>
  <dc:creator>Racheal Fudge</dc:creator>
  <cp:lastModifiedBy>z003dm9h</cp:lastModifiedBy>
  <cp:revision>37</cp:revision>
  <cp:lastPrinted>2012-10-29T09:59:01Z</cp:lastPrinted>
  <dcterms:created xsi:type="dcterms:W3CDTF">2006-04-07T10:01:45Z</dcterms:created>
  <dcterms:modified xsi:type="dcterms:W3CDTF">2014-11-03T11:13:54Z</dcterms:modified>
  <dc:language>English</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Release date">
    <vt:lpwstr>June 2013</vt:lpwstr>
  </property>
  <property fmtid="{D5CDD505-2E9C-101B-9397-08002B2CF9AE}" pid="4" name="Office version">
    <vt:lpwstr>2007/2010</vt:lpwstr>
  </property>
  <property fmtid="{D5CDD505-2E9C-101B-9397-08002B2CF9AE}" pid="5" name="Release version">
    <vt:lpwstr>2.0.1</vt:lpwstr>
  </property>
</Properties>
</file>