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1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23"/>
  </p:sldMasterIdLst>
  <p:notesMasterIdLst>
    <p:notesMasterId r:id="rId38"/>
  </p:notesMasterIdLst>
  <p:handoutMasterIdLst>
    <p:handoutMasterId r:id="rId39"/>
  </p:handoutMasterIdLst>
  <p:sldIdLst>
    <p:sldId id="898" r:id="rId24"/>
    <p:sldId id="933" r:id="rId25"/>
    <p:sldId id="934" r:id="rId26"/>
    <p:sldId id="935" r:id="rId27"/>
    <p:sldId id="942" r:id="rId28"/>
    <p:sldId id="936" r:id="rId29"/>
    <p:sldId id="937" r:id="rId30"/>
    <p:sldId id="938" r:id="rId31"/>
    <p:sldId id="939" r:id="rId32"/>
    <p:sldId id="940" r:id="rId33"/>
    <p:sldId id="941" r:id="rId34"/>
    <p:sldId id="943" r:id="rId35"/>
    <p:sldId id="944" r:id="rId36"/>
    <p:sldId id="945" r:id="rId37"/>
  </p:sldIdLst>
  <p:sldSz cx="9144000" cy="6858000" type="screen4x3"/>
  <p:notesSz cx="7099300" cy="10234613"/>
  <p:custDataLst>
    <p:custData r:id="rId19"/>
    <p:tags r:id="rId40"/>
  </p:custDataLst>
  <p:defaultTex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3884">
          <p15:clr>
            <a:srgbClr val="A4A3A4"/>
          </p15:clr>
        </p15:guide>
        <p15:guide id="2" orient="horz" pos="618">
          <p15:clr>
            <a:srgbClr val="A4A3A4"/>
          </p15:clr>
        </p15:guide>
        <p15:guide id="3" orient="horz" pos="2432">
          <p15:clr>
            <a:srgbClr val="A4A3A4"/>
          </p15:clr>
        </p15:guide>
        <p15:guide id="4" orient="horz" pos="2341">
          <p15:clr>
            <a:srgbClr val="A4A3A4"/>
          </p15:clr>
        </p15:guide>
        <p15:guide id="5" orient="horz" pos="890">
          <p15:clr>
            <a:srgbClr val="A4A3A4"/>
          </p15:clr>
        </p15:guide>
        <p15:guide id="6" orient="horz" pos="799">
          <p15:clr>
            <a:srgbClr val="A4A3A4"/>
          </p15:clr>
        </p15:guide>
        <p15:guide id="7" pos="340">
          <p15:clr>
            <a:srgbClr val="A4A3A4"/>
          </p15:clr>
        </p15:guide>
        <p15:guide id="8" pos="158">
          <p15:clr>
            <a:srgbClr val="A4A3A4"/>
          </p15:clr>
        </p15:guide>
        <p15:guide id="9" pos="2880">
          <p15:clr>
            <a:srgbClr val="A4A3A4"/>
          </p15:clr>
        </p15:guide>
        <p15:guide id="10" pos="2971">
          <p15:clr>
            <a:srgbClr val="A4A3A4"/>
          </p15:clr>
        </p15:guide>
        <p15:guide id="11" pos="5511">
          <p15:clr>
            <a:srgbClr val="A4A3A4"/>
          </p15:clr>
        </p15:guide>
        <p15:guide id="12" pos="4604">
          <p15:clr>
            <a:srgbClr val="A4A3A4"/>
          </p15:clr>
        </p15:guide>
        <p15:guide id="13" pos="3787">
          <p15:clr>
            <a:srgbClr val="A4A3A4"/>
          </p15:clr>
        </p15:guide>
        <p15:guide id="14" pos="3878">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FFFFF"/>
    <a:srgbClr val="000000"/>
    <a:srgbClr val="505A64"/>
    <a:srgbClr val="D7D7CD"/>
    <a:srgbClr val="879BAA"/>
    <a:srgbClr val="BECDD7"/>
    <a:srgbClr val="FFB900"/>
    <a:srgbClr val="AF235F"/>
    <a:srgbClr val="55A0B9"/>
    <a:srgbClr val="AAB4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0188" autoAdjust="0"/>
    <p:restoredTop sz="49293" autoAdjust="0"/>
  </p:normalViewPr>
  <p:slideViewPr>
    <p:cSldViewPr snapToGrid="0" snapToObjects="1" showGuides="1">
      <p:cViewPr>
        <p:scale>
          <a:sx n="70" d="100"/>
          <a:sy n="70" d="100"/>
        </p:scale>
        <p:origin x="-2992" y="-2584"/>
      </p:cViewPr>
      <p:guideLst>
        <p:guide orient="horz" pos="3884"/>
        <p:guide orient="horz" pos="618"/>
        <p:guide orient="horz" pos="2432"/>
        <p:guide orient="horz" pos="2341"/>
        <p:guide orient="horz" pos="890"/>
        <p:guide orient="horz" pos="799"/>
        <p:guide pos="340"/>
        <p:guide pos="158"/>
        <p:guide pos="2880"/>
        <p:guide pos="2971"/>
        <p:guide pos="5511"/>
        <p:guide pos="4604"/>
        <p:guide pos="3787"/>
        <p:guide pos="38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25" d="100"/>
          <a:sy n="25" d="100"/>
        </p:scale>
        <p:origin x="2260" y="20"/>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3.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slide" Target="slides/slide11.xml"/><Relationship Id="rId42" Type="http://schemas.openxmlformats.org/officeDocument/2006/relationships/viewProps" Target="viewProps.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 Target="slides/slide6.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slide" Target="slides/slide13.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8.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2" name="Rectangle 6"/>
          <p:cNvSpPr>
            <a:spLocks noChangeArrowheads="1"/>
          </p:cNvSpPr>
          <p:nvPr/>
        </p:nvSpPr>
        <p:spPr bwMode="auto">
          <a:xfrm>
            <a:off x="0" y="0"/>
            <a:ext cx="7099300" cy="698500"/>
          </a:xfrm>
          <a:prstGeom prst="rect">
            <a:avLst/>
          </a:prstGeom>
          <a:solidFill>
            <a:srgbClr val="879BAA"/>
          </a:solidFill>
          <a:ln w="9525" algn="ctr">
            <a:noFill/>
            <a:miter lim="800000"/>
            <a:headEnd/>
            <a:tailEnd/>
          </a:ln>
          <a:effectLst/>
        </p:spPr>
        <p:txBody>
          <a:bodyPr wrap="none" anchor="ctr"/>
          <a:lstStyle/>
          <a:p>
            <a:endParaRPr lang="de-DE" dirty="0"/>
          </a:p>
        </p:txBody>
      </p:sp>
      <p:sp>
        <p:nvSpPr>
          <p:cNvPr id="173058" name="Rectangle 2"/>
          <p:cNvSpPr>
            <a:spLocks noGrp="1" noChangeArrowheads="1"/>
          </p:cNvSpPr>
          <p:nvPr>
            <p:ph type="hdr" sz="quarter"/>
          </p:nvPr>
        </p:nvSpPr>
        <p:spPr bwMode="auto">
          <a:xfrm>
            <a:off x="0" y="0"/>
            <a:ext cx="3249613" cy="552450"/>
          </a:xfrm>
          <a:prstGeom prst="rect">
            <a:avLst/>
          </a:prstGeom>
          <a:noFill/>
          <a:ln w="9525">
            <a:noFill/>
            <a:miter lim="800000"/>
            <a:headEnd/>
            <a:tailEnd/>
          </a:ln>
          <a:effectLst/>
        </p:spPr>
        <p:txBody>
          <a:bodyPr vert="horz" wrap="square" lIns="148550" tIns="148550" rIns="148550" bIns="148550" numCol="1" anchor="t" anchorCtr="0" compatLnSpc="1">
            <a:prstTxWarp prst="textNoShape">
              <a:avLst/>
            </a:prstTxWarp>
          </a:bodyPr>
          <a:lstStyle>
            <a:lvl1pPr defTabSz="942975">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59" name="Rectangle 3"/>
          <p:cNvSpPr>
            <a:spLocks noGrp="1" noChangeArrowheads="1"/>
          </p:cNvSpPr>
          <p:nvPr>
            <p:ph type="dt" sz="quarter" idx="1"/>
          </p:nvPr>
        </p:nvSpPr>
        <p:spPr bwMode="auto">
          <a:xfrm>
            <a:off x="3849688" y="0"/>
            <a:ext cx="3249612" cy="552450"/>
          </a:xfrm>
          <a:prstGeom prst="rect">
            <a:avLst/>
          </a:prstGeom>
          <a:noFill/>
          <a:ln w="9525">
            <a:noFill/>
            <a:miter lim="800000"/>
            <a:headEnd/>
            <a:tailEnd/>
          </a:ln>
          <a:effectLst/>
        </p:spPr>
        <p:txBody>
          <a:bodyPr vert="horz" wrap="square" lIns="148550" tIns="148550" rIns="148550" bIns="148550" numCol="1" anchor="t" anchorCtr="0" compatLnSpc="1">
            <a:prstTxWarp prst="textNoShape">
              <a:avLst/>
            </a:prstTxWarp>
          </a:bodyPr>
          <a:lstStyle>
            <a:lvl1pPr algn="r" defTabSz="942975">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60" name="Rectangle 4"/>
          <p:cNvSpPr>
            <a:spLocks noGrp="1" noChangeArrowheads="1"/>
          </p:cNvSpPr>
          <p:nvPr>
            <p:ph type="ftr" sz="quarter" idx="2"/>
          </p:nvPr>
        </p:nvSpPr>
        <p:spPr bwMode="auto">
          <a:xfrm>
            <a:off x="0" y="9682163"/>
            <a:ext cx="3249613" cy="552450"/>
          </a:xfrm>
          <a:prstGeom prst="rect">
            <a:avLst/>
          </a:prstGeom>
          <a:noFill/>
          <a:ln w="9525">
            <a:noFill/>
            <a:miter lim="800000"/>
            <a:headEnd/>
            <a:tailEnd/>
          </a:ln>
          <a:effectLst/>
        </p:spPr>
        <p:txBody>
          <a:bodyPr vert="horz" wrap="square" lIns="148550" tIns="148550" rIns="148550" bIns="148550" numCol="1" anchor="b" anchorCtr="0" compatLnSpc="1">
            <a:prstTxWarp prst="textNoShape">
              <a:avLst/>
            </a:prstTxWarp>
          </a:bodyPr>
          <a:lstStyle>
            <a:lvl1pPr defTabSz="942975">
              <a:spcBef>
                <a:spcPct val="0"/>
              </a:spcBef>
              <a:defRPr sz="1200">
                <a:solidFill>
                  <a:schemeClr val="tx1"/>
                </a:solidFill>
                <a:latin typeface="Siemens Sans" pitchFamily="2" charset="0"/>
              </a:defRPr>
            </a:lvl1pPr>
          </a:lstStyle>
          <a:p>
            <a:endParaRPr lang="en-US" dirty="0">
              <a:latin typeface="Arial" pitchFamily="34" charset="0"/>
            </a:endParaRPr>
          </a:p>
        </p:txBody>
      </p:sp>
      <p:sp>
        <p:nvSpPr>
          <p:cNvPr id="173061" name="Rectangle 5"/>
          <p:cNvSpPr>
            <a:spLocks noGrp="1" noChangeArrowheads="1"/>
          </p:cNvSpPr>
          <p:nvPr>
            <p:ph type="sldNum" sz="quarter" idx="3"/>
          </p:nvPr>
        </p:nvSpPr>
        <p:spPr bwMode="auto">
          <a:xfrm>
            <a:off x="3849688" y="9682163"/>
            <a:ext cx="3249612" cy="552450"/>
          </a:xfrm>
          <a:prstGeom prst="rect">
            <a:avLst/>
          </a:prstGeom>
          <a:noFill/>
          <a:ln w="9525">
            <a:noFill/>
            <a:miter lim="800000"/>
            <a:headEnd/>
            <a:tailEnd/>
          </a:ln>
          <a:effectLst/>
        </p:spPr>
        <p:txBody>
          <a:bodyPr vert="horz" wrap="square" lIns="148550" tIns="148550" rIns="148550" bIns="148550" numCol="1" anchor="b" anchorCtr="0" compatLnSpc="1">
            <a:prstTxWarp prst="textNoShape">
              <a:avLst/>
            </a:prstTxWarp>
          </a:bodyPr>
          <a:lstStyle>
            <a:lvl1pPr algn="r" defTabSz="942975">
              <a:spcBef>
                <a:spcPct val="0"/>
              </a:spcBef>
              <a:defRPr sz="1200">
                <a:solidFill>
                  <a:schemeClr val="tx1"/>
                </a:solidFill>
                <a:latin typeface="Siemens Sans" pitchFamily="2" charset="0"/>
              </a:defRPr>
            </a:lvl1pPr>
          </a:lstStyle>
          <a:p>
            <a:r>
              <a:rPr lang="de-DE" dirty="0">
                <a:latin typeface="Arial" pitchFamily="34" charset="0"/>
              </a:rPr>
              <a:t>Handzettel </a:t>
            </a:r>
            <a:fld id="{BFC713D8-7968-482B-A79F-9C586FE5053A}" type="slidenum">
              <a:rPr lang="de-DE">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23718505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0" y="0"/>
            <a:ext cx="3249613" cy="552450"/>
          </a:xfrm>
          <a:prstGeom prst="rect">
            <a:avLst/>
          </a:prstGeom>
          <a:noFill/>
          <a:ln w="9525">
            <a:noFill/>
            <a:miter lim="800000"/>
            <a:headEnd/>
            <a:tailEnd/>
          </a:ln>
          <a:effectLst/>
        </p:spPr>
        <p:txBody>
          <a:bodyPr vert="horz" wrap="square" lIns="148550" tIns="148550" rIns="148550" bIns="148550" numCol="1" anchor="t" anchorCtr="0" compatLnSpc="1">
            <a:prstTxWarp prst="textNoShape">
              <a:avLst/>
            </a:prstTxWarp>
          </a:bodyPr>
          <a:lstStyle>
            <a:lvl1pPr defTabSz="942975">
              <a:spcBef>
                <a:spcPct val="0"/>
              </a:spcBef>
              <a:defRPr sz="1200">
                <a:solidFill>
                  <a:schemeClr val="tx1"/>
                </a:solidFill>
                <a:latin typeface="Arial" pitchFamily="34" charset="0"/>
              </a:defRPr>
            </a:lvl1pPr>
          </a:lstStyle>
          <a:p>
            <a:endParaRPr lang="en-US" dirty="0"/>
          </a:p>
        </p:txBody>
      </p:sp>
      <p:sp>
        <p:nvSpPr>
          <p:cNvPr id="77827" name="Rectangle 3"/>
          <p:cNvSpPr>
            <a:spLocks noGrp="1" noChangeArrowheads="1"/>
          </p:cNvSpPr>
          <p:nvPr>
            <p:ph type="dt" idx="1"/>
          </p:nvPr>
        </p:nvSpPr>
        <p:spPr bwMode="auto">
          <a:xfrm>
            <a:off x="3849688" y="0"/>
            <a:ext cx="3248025" cy="552450"/>
          </a:xfrm>
          <a:prstGeom prst="rect">
            <a:avLst/>
          </a:prstGeom>
          <a:noFill/>
          <a:ln w="9525">
            <a:noFill/>
            <a:miter lim="800000"/>
            <a:headEnd/>
            <a:tailEnd/>
          </a:ln>
          <a:effectLst/>
        </p:spPr>
        <p:txBody>
          <a:bodyPr vert="horz" wrap="square" lIns="148550" tIns="148550" rIns="148550" bIns="148550" numCol="1" anchor="t" anchorCtr="0" compatLnSpc="1">
            <a:prstTxWarp prst="textNoShape">
              <a:avLst/>
            </a:prstTxWarp>
          </a:bodyPr>
          <a:lstStyle>
            <a:lvl1pPr algn="r" defTabSz="942975">
              <a:spcBef>
                <a:spcPct val="0"/>
              </a:spcBef>
              <a:defRPr sz="1200">
                <a:solidFill>
                  <a:schemeClr val="tx1"/>
                </a:solidFill>
                <a:latin typeface="Arial" pitchFamily="34" charset="0"/>
              </a:defRPr>
            </a:lvl1pPr>
          </a:lstStyle>
          <a:p>
            <a:endParaRPr lang="en-US" dirty="0"/>
          </a:p>
        </p:txBody>
      </p:sp>
      <p:sp>
        <p:nvSpPr>
          <p:cNvPr id="77828" name="Rectangle 4"/>
          <p:cNvSpPr>
            <a:spLocks noGrp="1" noRot="1" noChangeAspect="1" noChangeArrowheads="1" noTextEdit="1"/>
          </p:cNvSpPr>
          <p:nvPr>
            <p:ph type="sldImg" idx="2"/>
          </p:nvPr>
        </p:nvSpPr>
        <p:spPr bwMode="auto">
          <a:xfrm>
            <a:off x="992188" y="768350"/>
            <a:ext cx="5116512"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77829" name="Rectangle 5"/>
          <p:cNvSpPr>
            <a:spLocks noGrp="1" noChangeArrowheads="1"/>
          </p:cNvSpPr>
          <p:nvPr>
            <p:ph type="body" sz="quarter" idx="3"/>
          </p:nvPr>
        </p:nvSpPr>
        <p:spPr bwMode="auto">
          <a:xfrm>
            <a:off x="238125" y="4822825"/>
            <a:ext cx="6623050" cy="45656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7830" name="Rectangle 6"/>
          <p:cNvSpPr>
            <a:spLocks noGrp="1" noChangeArrowheads="1"/>
          </p:cNvSpPr>
          <p:nvPr>
            <p:ph type="ftr" sz="quarter" idx="4"/>
          </p:nvPr>
        </p:nvSpPr>
        <p:spPr bwMode="auto">
          <a:xfrm>
            <a:off x="0" y="9682163"/>
            <a:ext cx="3249613" cy="550862"/>
          </a:xfrm>
          <a:prstGeom prst="rect">
            <a:avLst/>
          </a:prstGeom>
          <a:noFill/>
          <a:ln w="9525">
            <a:noFill/>
            <a:miter lim="800000"/>
            <a:headEnd/>
            <a:tailEnd/>
          </a:ln>
          <a:effectLst/>
        </p:spPr>
        <p:txBody>
          <a:bodyPr vert="horz" wrap="square" lIns="148550" tIns="148550" rIns="148550" bIns="148550" numCol="1" anchor="b" anchorCtr="0" compatLnSpc="1">
            <a:prstTxWarp prst="textNoShape">
              <a:avLst/>
            </a:prstTxWarp>
          </a:bodyPr>
          <a:lstStyle>
            <a:lvl1pPr defTabSz="942975">
              <a:spcBef>
                <a:spcPct val="0"/>
              </a:spcBef>
              <a:defRPr sz="1200">
                <a:solidFill>
                  <a:schemeClr val="tx1"/>
                </a:solidFill>
                <a:latin typeface="Arial" pitchFamily="34" charset="0"/>
              </a:defRPr>
            </a:lvl1pPr>
          </a:lstStyle>
          <a:p>
            <a:endParaRPr lang="en-US" dirty="0"/>
          </a:p>
        </p:txBody>
      </p:sp>
      <p:sp>
        <p:nvSpPr>
          <p:cNvPr id="77831" name="Rectangle 7"/>
          <p:cNvSpPr>
            <a:spLocks noGrp="1" noChangeArrowheads="1"/>
          </p:cNvSpPr>
          <p:nvPr>
            <p:ph type="sldNum" sz="quarter" idx="5"/>
          </p:nvPr>
        </p:nvSpPr>
        <p:spPr bwMode="auto">
          <a:xfrm>
            <a:off x="3849688" y="9682163"/>
            <a:ext cx="3248025" cy="550862"/>
          </a:xfrm>
          <a:prstGeom prst="rect">
            <a:avLst/>
          </a:prstGeom>
          <a:noFill/>
          <a:ln w="9525">
            <a:noFill/>
            <a:miter lim="800000"/>
            <a:headEnd/>
            <a:tailEnd/>
          </a:ln>
          <a:effectLst/>
        </p:spPr>
        <p:txBody>
          <a:bodyPr vert="horz" wrap="square" lIns="148550" tIns="148550" rIns="148550" bIns="148550" numCol="1" anchor="b" anchorCtr="0" compatLnSpc="1">
            <a:prstTxWarp prst="textNoShape">
              <a:avLst/>
            </a:prstTxWarp>
          </a:bodyPr>
          <a:lstStyle>
            <a:lvl1pPr algn="r" defTabSz="942975">
              <a:spcBef>
                <a:spcPct val="0"/>
              </a:spcBef>
              <a:defRPr sz="1200">
                <a:solidFill>
                  <a:schemeClr val="tx1"/>
                </a:solidFill>
                <a:latin typeface="Siemens Sans" pitchFamily="2" charset="0"/>
              </a:defRPr>
            </a:lvl1pPr>
          </a:lstStyle>
          <a:p>
            <a:r>
              <a:rPr lang="de-DE" dirty="0">
                <a:latin typeface="Arial" pitchFamily="34" charset="0"/>
              </a:rPr>
              <a:t>Notizen </a:t>
            </a:r>
            <a:fld id="{AD141568-5488-4AC9-B82D-9F5CE1225E2A}" type="slidenum">
              <a:rPr lang="de-DE" smtClean="0">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383421924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92187" y="4822825"/>
            <a:ext cx="5116513" cy="4565650"/>
          </a:xfrm>
        </p:spPr>
        <p:txBody>
          <a:bodyPr/>
          <a:lstStyle/>
          <a:p>
            <a:endParaRPr lang="en-US" dirty="0"/>
          </a:p>
        </p:txBody>
      </p:sp>
      <p:sp>
        <p:nvSpPr>
          <p:cNvPr id="2" name="Slide Number Placeholder 1"/>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a:t>
            </a:fld>
            <a:endParaRPr lang="de-DE"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a:t>
            </a:fld>
            <a:endParaRPr lang="de-DE" dirty="0">
              <a:latin typeface="Arial" pitchFamily="34" charset="0"/>
            </a:endParaRPr>
          </a:p>
        </p:txBody>
      </p:sp>
    </p:spTree>
    <p:extLst>
      <p:ext uri="{BB962C8B-B14F-4D97-AF65-F5344CB8AC3E}">
        <p14:creationId xmlns:p14="http://schemas.microsoft.com/office/powerpoint/2010/main" val="3959153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3</a:t>
            </a:fld>
            <a:endParaRPr lang="de-DE" dirty="0">
              <a:latin typeface="Arial" pitchFamily="34" charset="0"/>
            </a:endParaRPr>
          </a:p>
        </p:txBody>
      </p:sp>
    </p:spTree>
    <p:extLst>
      <p:ext uri="{BB962C8B-B14F-4D97-AF65-F5344CB8AC3E}">
        <p14:creationId xmlns:p14="http://schemas.microsoft.com/office/powerpoint/2010/main" val="2435520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Show the video clip which presents, in a humorous way, the importance of a baggage handling system being both rapid and precise in terms of getting the right bag to the right place.</a:t>
            </a:r>
          </a:p>
          <a:p>
            <a:endParaRPr lang="en-GB" dirty="0"/>
          </a:p>
          <a:p>
            <a:r>
              <a:rPr lang="en-GB" dirty="0"/>
              <a:t>Ask the students who have experienced baggage handling facilities at airports, if this has been their experience.</a:t>
            </a:r>
          </a:p>
          <a:p>
            <a:endParaRPr lang="en-GB" dirty="0"/>
          </a:p>
          <a:p>
            <a:r>
              <a:rPr lang="en-GB" dirty="0"/>
              <a:t>Present students with the situation and the solution.  Explain that passengers are to be provided with a city centre baggage drop facility that means that their luggage can be deposited in the city, leaving them free to do other things and follow on afterwards.</a:t>
            </a:r>
          </a:p>
          <a:p>
            <a:endParaRPr lang="en-GB" dirty="0"/>
          </a:p>
          <a:p>
            <a:r>
              <a:rPr lang="en-GB" dirty="0"/>
              <a:t>Explain that the airport wants to avoid manual sorting in that it’s expensive and slow.</a:t>
            </a:r>
          </a:p>
          <a:p>
            <a:endParaRPr lang="en-GB" dirty="0"/>
          </a:p>
          <a:p>
            <a:r>
              <a:rPr lang="en-GB" dirty="0"/>
              <a:t>Ask students questions to clarify that they understand the nature of the challenge.</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4</a:t>
            </a:fld>
            <a:endParaRPr lang="de-DE" dirty="0">
              <a:latin typeface="Arial" pitchFamily="34" charset="0"/>
            </a:endParaRPr>
          </a:p>
        </p:txBody>
      </p:sp>
    </p:spTree>
    <p:extLst>
      <p:ext uri="{BB962C8B-B14F-4D97-AF65-F5344CB8AC3E}">
        <p14:creationId xmlns:p14="http://schemas.microsoft.com/office/powerpoint/2010/main" val="2146671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5</a:t>
            </a:fld>
            <a:endParaRPr lang="de-DE" dirty="0">
              <a:latin typeface="Arial" pitchFamily="34" charset="0"/>
            </a:endParaRPr>
          </a:p>
        </p:txBody>
      </p:sp>
    </p:spTree>
    <p:extLst>
      <p:ext uri="{BB962C8B-B14F-4D97-AF65-F5344CB8AC3E}">
        <p14:creationId xmlns:p14="http://schemas.microsoft.com/office/powerpoint/2010/main" val="817682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Notes:</a:t>
            </a:r>
          </a:p>
          <a:p>
            <a:pPr marL="228600" indent="-228600">
              <a:buFont typeface="+mj-lt"/>
              <a:buAutoNum type="alphaLcParenR"/>
            </a:pPr>
            <a:r>
              <a:rPr lang="en-GB" dirty="0"/>
              <a:t>The airport wants to avoid manual sorting, it’s expensive and slow.</a:t>
            </a:r>
          </a:p>
          <a:p>
            <a:pPr marL="228600" indent="-228600">
              <a:buFont typeface="+mj-lt"/>
              <a:buAutoNum type="alphaLcParenR"/>
            </a:pPr>
            <a:r>
              <a:rPr lang="en-GB" dirty="0"/>
              <a:t>Handlers would have to reach each label to see which flight the case was destined for, sort out which terminals that flight went from and group the cases accordingly</a:t>
            </a:r>
          </a:p>
          <a:p>
            <a:pPr marL="228600" indent="-228600">
              <a:buFont typeface="+mj-lt"/>
              <a:buAutoNum type="alphaLcParenR"/>
            </a:pPr>
            <a:r>
              <a:rPr lang="en-GB" dirty="0"/>
              <a:t>The airport wants a system that works automatically, with luggage being recognised and routed to the correct terminal</a:t>
            </a:r>
          </a:p>
          <a:p>
            <a:pPr marL="228600" indent="-228600">
              <a:buFont typeface="+mj-lt"/>
              <a:buAutoNum type="alphaLcParenR"/>
            </a:pPr>
            <a:r>
              <a:rPr lang="en-GB" dirty="0"/>
              <a:t>Their plan is that when the luggage is checked in, passengers are given a sticker to attach to each case, showing which terminal</a:t>
            </a:r>
          </a:p>
          <a:p>
            <a:pPr marL="228600" indent="-228600">
              <a:buFont typeface="+mj-lt"/>
              <a:buAutoNum type="alphaLcParenR"/>
            </a:pPr>
            <a:r>
              <a:rPr lang="en-GB" dirty="0"/>
              <a:t>The challenge is for the system to read the sticker.</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6</a:t>
            </a:fld>
            <a:endParaRPr lang="de-DE" dirty="0">
              <a:latin typeface="Arial" pitchFamily="34" charset="0"/>
            </a:endParaRPr>
          </a:p>
        </p:txBody>
      </p:sp>
    </p:spTree>
    <p:extLst>
      <p:ext uri="{BB962C8B-B14F-4D97-AF65-F5344CB8AC3E}">
        <p14:creationId xmlns:p14="http://schemas.microsoft.com/office/powerpoint/2010/main" val="381707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Explain to students that a key part of the design system will be the ability to recognise the difference between light and dark surfaces.</a:t>
            </a:r>
          </a:p>
          <a:p>
            <a:endParaRPr lang="en-GB" dirty="0"/>
          </a:p>
          <a:p>
            <a:r>
              <a:rPr lang="en-GB" dirty="0"/>
              <a:t>Show the students (or remind them) an ORP12 LDR (light dependent resistor) and explain that its resistance changes according to the amount of light.  Show how a multi-meter can be switched to a resistance range and connected to the ORP12.</a:t>
            </a:r>
          </a:p>
          <a:p>
            <a:endParaRPr lang="en-GB" dirty="0"/>
          </a:p>
          <a:p>
            <a:r>
              <a:rPr lang="en-GB" dirty="0"/>
              <a:t>Ask students to work in groups to investigate how the resistance of an ORP12 alters in varying amounts of light.</a:t>
            </a:r>
          </a:p>
          <a:p>
            <a:endParaRPr lang="en-GB" dirty="0"/>
          </a:p>
          <a:p>
            <a:r>
              <a:rPr lang="en-GB" dirty="0"/>
              <a:t>Take feedback and draw out the point that its resistance increases if there is less light.</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7</a:t>
            </a:fld>
            <a:endParaRPr lang="de-DE" dirty="0">
              <a:latin typeface="Arial" pitchFamily="34" charset="0"/>
            </a:endParaRPr>
          </a:p>
        </p:txBody>
      </p:sp>
    </p:spTree>
    <p:extLst>
      <p:ext uri="{BB962C8B-B14F-4D97-AF65-F5344CB8AC3E}">
        <p14:creationId xmlns:p14="http://schemas.microsoft.com/office/powerpoint/2010/main" val="4207672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Remind students of the outcomes of the previous episode as appropriate and of the design for a detector which would tell the difference between a light and a dark area.</a:t>
            </a:r>
          </a:p>
          <a:p>
            <a:endParaRPr lang="en-GB" dirty="0"/>
          </a:p>
          <a:p>
            <a:r>
              <a:rPr lang="en-GB" dirty="0"/>
              <a:t>Explain that the next step is to design a system that uses a number of these detectors to decode a luggage sticker.</a:t>
            </a:r>
          </a:p>
          <a:p>
            <a:endParaRPr lang="en-GB" dirty="0"/>
          </a:p>
          <a:p>
            <a:r>
              <a:rPr lang="en-GB" dirty="0"/>
              <a:t>Ask the students to work in groups to answer these questions and present responses:</a:t>
            </a:r>
          </a:p>
          <a:p>
            <a:pPr marL="228600" indent="-228600">
              <a:buFont typeface="+mj-lt"/>
              <a:buAutoNum type="alphaLcParenR"/>
            </a:pPr>
            <a:r>
              <a:rPr lang="en-GB" dirty="0"/>
              <a:t>What happens if Terminal 1 sticker is put on or read the wrong way round?</a:t>
            </a:r>
          </a:p>
          <a:p>
            <a:pPr marL="228600" indent="-228600">
              <a:buFont typeface="+mj-lt"/>
              <a:buAutoNum type="alphaLcParenR"/>
            </a:pPr>
            <a:r>
              <a:rPr lang="en-GB" dirty="0"/>
              <a:t>What happens if the airport opens a sixth terminal?</a:t>
            </a:r>
          </a:p>
          <a:p>
            <a:pPr marL="228600" indent="-228600">
              <a:buFont typeface="+mj-lt"/>
              <a:buAutoNum type="alphaLcParenR"/>
            </a:pPr>
            <a:r>
              <a:rPr lang="en-GB" dirty="0"/>
              <a:t>What happens if the costs of five detectors in every unit pushed the cost up to the point that your system is more expensive than that of your competitors?</a:t>
            </a:r>
          </a:p>
          <a:p>
            <a:br>
              <a:rPr lang="en-GB" dirty="0"/>
            </a:br>
            <a:r>
              <a:rPr lang="en-GB" dirty="0"/>
              <a:t>Take feedback and draw out these points:</a:t>
            </a:r>
          </a:p>
          <a:p>
            <a:pPr marL="228600" indent="-228600">
              <a:buFont typeface="+mj-lt"/>
              <a:buAutoNum type="alphaLcParenR"/>
            </a:pPr>
            <a:r>
              <a:rPr lang="en-GB" dirty="0"/>
              <a:t>Having labels that are misleading if reversed is not a good idea</a:t>
            </a:r>
          </a:p>
          <a:p>
            <a:pPr marL="228600" indent="-228600">
              <a:buFont typeface="+mj-lt"/>
              <a:buAutoNum type="alphaLcParenR"/>
            </a:pPr>
            <a:r>
              <a:rPr lang="en-GB" dirty="0"/>
              <a:t>Good systems should have capacity for expansion</a:t>
            </a:r>
          </a:p>
          <a:p>
            <a:pPr marL="228600" indent="-228600">
              <a:buFont typeface="+mj-lt"/>
              <a:buAutoNum type="alphaLcParenR"/>
            </a:pPr>
            <a:r>
              <a:rPr lang="en-GB" dirty="0"/>
              <a:t>The idea of units with fewer detectors could be explored.</a:t>
            </a:r>
          </a:p>
          <a:p>
            <a:endParaRPr lang="en-GB" dirty="0"/>
          </a:p>
          <a:p>
            <a:pPr lvl="1"/>
            <a:endParaRPr lang="en-GB" dirty="0"/>
          </a:p>
          <a:p>
            <a:pPr marL="228600" indent="-228600">
              <a:buFont typeface="+mj-lt"/>
              <a:buAutoNum type="alphaLcParenR"/>
            </a:pPr>
            <a:endParaRPr lang="en-GB" dirty="0"/>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8</a:t>
            </a:fld>
            <a:endParaRPr lang="de-DE" dirty="0">
              <a:latin typeface="Arial" pitchFamily="34" charset="0"/>
            </a:endParaRPr>
          </a:p>
        </p:txBody>
      </p:sp>
    </p:spTree>
    <p:extLst>
      <p:ext uri="{BB962C8B-B14F-4D97-AF65-F5344CB8AC3E}">
        <p14:creationId xmlns:p14="http://schemas.microsoft.com/office/powerpoint/2010/main" val="484423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Explain that this system would work for a two terminal system</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9</a:t>
            </a:fld>
            <a:endParaRPr lang="de-DE" dirty="0">
              <a:latin typeface="Arial" pitchFamily="34" charset="0"/>
            </a:endParaRPr>
          </a:p>
        </p:txBody>
      </p:sp>
    </p:spTree>
    <p:extLst>
      <p:ext uri="{BB962C8B-B14F-4D97-AF65-F5344CB8AC3E}">
        <p14:creationId xmlns:p14="http://schemas.microsoft.com/office/powerpoint/2010/main" val="3837682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Ask students to work out how many terminals a two detector unit would be able to code for.</a:t>
            </a:r>
          </a:p>
          <a:p>
            <a:endParaRPr lang="en-GB" dirty="0"/>
          </a:p>
          <a:p>
            <a:r>
              <a:rPr lang="en-GB" dirty="0"/>
              <a:t>Then ask the students to find out if any of these could be reversed to give a wrong response.</a:t>
            </a:r>
          </a:p>
          <a:p>
            <a:endParaRPr lang="en-GB" dirty="0"/>
          </a:p>
          <a:p>
            <a:r>
              <a:rPr lang="en-GB" dirty="0"/>
              <a:t>Draw out that if would work for four terminals but that two of these could be reversed to give incorrect responses.</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10</a:t>
            </a:fld>
            <a:endParaRPr lang="de-DE" dirty="0">
              <a:latin typeface="Arial" pitchFamily="34" charset="0"/>
            </a:endParaRPr>
          </a:p>
        </p:txBody>
      </p:sp>
    </p:spTree>
    <p:extLst>
      <p:ext uri="{BB962C8B-B14F-4D97-AF65-F5344CB8AC3E}">
        <p14:creationId xmlns:p14="http://schemas.microsoft.com/office/powerpoint/2010/main" val="645050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9" y="4822825"/>
            <a:ext cx="5116512" cy="4565650"/>
          </a:xfrm>
        </p:spPr>
        <p:txBody>
          <a:bodyPr/>
          <a:lstStyle/>
          <a:p>
            <a:r>
              <a:rPr lang="en-GB" dirty="0"/>
              <a:t>Ask students to investigate how well a three detector system would work.  They should determine:</a:t>
            </a:r>
          </a:p>
          <a:p>
            <a:pPr marL="228600" indent="-228600">
              <a:buFont typeface="+mj-lt"/>
              <a:buAutoNum type="alphaLcParenR"/>
            </a:pPr>
            <a:r>
              <a:rPr lang="en-GB" dirty="0"/>
              <a:t>How many terminals this system could code for</a:t>
            </a:r>
          </a:p>
          <a:p>
            <a:pPr marL="228600" indent="-228600">
              <a:buFont typeface="+mj-lt"/>
              <a:buAutoNum type="alphaLcParenR"/>
            </a:pPr>
            <a:r>
              <a:rPr lang="en-GB" dirty="0"/>
              <a:t>Whether any of the labels could be reversed to give an incorrect response</a:t>
            </a:r>
          </a:p>
          <a:p>
            <a:pPr marL="228600" indent="-228600">
              <a:buFont typeface="+mj-lt"/>
              <a:buAutoNum type="alphaLcParenR"/>
            </a:pPr>
            <a:r>
              <a:rPr lang="en-GB" dirty="0"/>
              <a:t>Whether they would recommend this for a five terminal airport and why.</a:t>
            </a:r>
          </a:p>
          <a:p>
            <a:endParaRPr lang="en-GB" dirty="0"/>
          </a:p>
          <a:p>
            <a:r>
              <a:rPr lang="en-GB" dirty="0"/>
              <a:t>Take feedback and draw out there are eight different labels but that there are two “reversible pairs” (BBW/WBB) and WWB/BWW).</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11</a:t>
            </a:fld>
            <a:endParaRPr lang="de-DE" dirty="0">
              <a:latin typeface="Arial" pitchFamily="34" charset="0"/>
            </a:endParaRPr>
          </a:p>
        </p:txBody>
      </p:sp>
    </p:spTree>
    <p:extLst>
      <p:ext uri="{BB962C8B-B14F-4D97-AF65-F5344CB8AC3E}">
        <p14:creationId xmlns:p14="http://schemas.microsoft.com/office/powerpoint/2010/main" val="30074669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Ask students to identify various features of the system.  If necessary prompt them to recognise where:</a:t>
            </a:r>
          </a:p>
          <a:p>
            <a:pPr marL="171450" indent="-171450">
              <a:buFont typeface="Arial" pitchFamily="34" charset="0"/>
              <a:buChar char="•"/>
            </a:pPr>
            <a:r>
              <a:rPr lang="en-GB" dirty="0"/>
              <a:t>Luggage is entered</a:t>
            </a:r>
          </a:p>
          <a:p>
            <a:pPr marL="171450" indent="-171450">
              <a:buFont typeface="Arial" pitchFamily="34" charset="0"/>
              <a:buChar char="•"/>
            </a:pPr>
            <a:r>
              <a:rPr lang="en-GB" dirty="0"/>
              <a:t>Luggage is x-rayed</a:t>
            </a:r>
          </a:p>
          <a:p>
            <a:pPr marL="171450" indent="-171450">
              <a:buFont typeface="Arial" pitchFamily="34" charset="0"/>
              <a:buChar char="•"/>
            </a:pPr>
            <a:r>
              <a:rPr lang="en-GB" dirty="0"/>
              <a:t>Luggage goes onto carousel to be collected by baggage handlers.</a:t>
            </a:r>
          </a:p>
          <a:p>
            <a:endParaRPr lang="en-GB" b="1" dirty="0"/>
          </a:p>
          <a:p>
            <a:r>
              <a:rPr lang="en-GB" dirty="0"/>
              <a:t>Ask students to:</a:t>
            </a:r>
          </a:p>
          <a:p>
            <a:pPr marL="228600" indent="-228600">
              <a:buFont typeface="+mj-lt"/>
              <a:buAutoNum type="alphaLcParenR"/>
            </a:pPr>
            <a:r>
              <a:rPr lang="en-GB" dirty="0"/>
              <a:t>suggest what the purpose of the x-ray machine is and how it works</a:t>
            </a:r>
          </a:p>
          <a:p>
            <a:pPr marL="228600" indent="-228600">
              <a:buFont typeface="+mj-lt"/>
              <a:buAutoNum type="alphaLcParenR"/>
            </a:pPr>
            <a:r>
              <a:rPr lang="en-GB" dirty="0"/>
              <a:t>Draw out that x-rays penetrate materials of a lower density but are absorbed by ones of a higher density, thus not passing through to the detector.</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12</a:t>
            </a:fld>
            <a:endParaRPr lang="de-DE" dirty="0">
              <a:latin typeface="Arial" pitchFamily="34" charset="0"/>
            </a:endParaRPr>
          </a:p>
        </p:txBody>
      </p:sp>
    </p:spTree>
    <p:extLst>
      <p:ext uri="{BB962C8B-B14F-4D97-AF65-F5344CB8AC3E}">
        <p14:creationId xmlns:p14="http://schemas.microsoft.com/office/powerpoint/2010/main" val="102172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r>
              <a:rPr lang="en-GB" dirty="0"/>
              <a:t>Draw out that items such as keys, belt buckles and aerosol cans will absorb x-ray and hence show up (as silhouettes) on the screen.</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13</a:t>
            </a:fld>
            <a:endParaRPr lang="de-DE" dirty="0">
              <a:latin typeface="Arial" pitchFamily="34" charset="0"/>
            </a:endParaRPr>
          </a:p>
        </p:txBody>
      </p:sp>
    </p:spTree>
    <p:extLst>
      <p:ext uri="{BB962C8B-B14F-4D97-AF65-F5344CB8AC3E}">
        <p14:creationId xmlns:p14="http://schemas.microsoft.com/office/powerpoint/2010/main" val="1089372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92187" y="4822825"/>
            <a:ext cx="5116513" cy="4565650"/>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14</a:t>
            </a:fld>
            <a:endParaRPr lang="de-DE" dirty="0">
              <a:latin typeface="Arial" pitchFamily="34" charset="0"/>
            </a:endParaRPr>
          </a:p>
        </p:txBody>
      </p:sp>
    </p:spTree>
    <p:extLst>
      <p:ext uri="{BB962C8B-B14F-4D97-AF65-F5344CB8AC3E}">
        <p14:creationId xmlns:p14="http://schemas.microsoft.com/office/powerpoint/2010/main" val="11650179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customXml" Target="../../customXml/item3.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1.wmf"/><Relationship Id="rId4" Type="http://schemas.openxmlformats.org/officeDocument/2006/relationships/tags" Target="../tags/tag31.xml"/><Relationship Id="rId9"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1.wmf"/><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3.jpeg"/><Relationship Id="rId2" Type="http://schemas.openxmlformats.org/officeDocument/2006/relationships/tags" Target="../tags/tag35.xml"/><Relationship Id="rId1" Type="http://schemas.openxmlformats.org/officeDocument/2006/relationships/customXml" Target="../../customXml/item22.xml"/><Relationship Id="rId6" Type="http://schemas.openxmlformats.org/officeDocument/2006/relationships/tags" Target="../tags/tag39.xml"/><Relationship Id="rId11" Type="http://schemas.openxmlformats.org/officeDocument/2006/relationships/slideMaster" Target="../slideMasters/slideMaster1.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wmf"/><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3.jpeg"/><Relationship Id="rId2" Type="http://schemas.openxmlformats.org/officeDocument/2006/relationships/tags" Target="../tags/tag44.xml"/><Relationship Id="rId1" Type="http://schemas.openxmlformats.org/officeDocument/2006/relationships/customXml" Target="../../customXml/item8.xml"/><Relationship Id="rId6" Type="http://schemas.openxmlformats.org/officeDocument/2006/relationships/tags" Target="../tags/tag48.xml"/><Relationship Id="rId11" Type="http://schemas.openxmlformats.org/officeDocument/2006/relationships/slideMaster" Target="../slideMasters/slideMaster1.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1.wmf"/><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3.jpeg"/><Relationship Id="rId2" Type="http://schemas.openxmlformats.org/officeDocument/2006/relationships/tags" Target="../tags/tag53.xml"/><Relationship Id="rId1" Type="http://schemas.openxmlformats.org/officeDocument/2006/relationships/customXml" Target="../../customXml/item17.xml"/><Relationship Id="rId6" Type="http://schemas.openxmlformats.org/officeDocument/2006/relationships/tags" Target="../tags/tag57.xml"/><Relationship Id="rId11" Type="http://schemas.openxmlformats.org/officeDocument/2006/relationships/slideMaster" Target="../slideMasters/slideMaster1.xml"/><Relationship Id="rId5" Type="http://schemas.openxmlformats.org/officeDocument/2006/relationships/tags" Target="../tags/tag56.xml"/><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3.xml"/><Relationship Id="rId7"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customXml" Target="../../customXml/item10.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8.xml"/><Relationship Id="rId7" Type="http://schemas.openxmlformats.org/officeDocument/2006/relationships/slideMaster" Target="../slideMasters/slideMaster1.xml"/><Relationship Id="rId2" Type="http://schemas.openxmlformats.org/officeDocument/2006/relationships/tags" Target="../tags/tag67.xml"/><Relationship Id="rId1" Type="http://schemas.openxmlformats.org/officeDocument/2006/relationships/customXml" Target="../../customXml/item7.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73.xml"/><Relationship Id="rId7"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customXml" Target="../../customXml/item4.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customXml" Target="../../customXml/item20.xml"/><Relationship Id="rId5" Type="http://schemas.openxmlformats.org/officeDocument/2006/relationships/slideMaster" Target="../slideMasters/slideMaster1.xml"/><Relationship Id="rId4" Type="http://schemas.openxmlformats.org/officeDocument/2006/relationships/tags" Target="../tags/tag79.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0.xml"/><Relationship Id="rId1" Type="http://schemas.openxmlformats.org/officeDocument/2006/relationships/customXml" Target="../../customXml/item18.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customXml" Target="../../customXml/item9.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customXml" Target="../../customXml/item11.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customXml" Target="../../customXml/item15.xml"/><Relationship Id="rId5" Type="http://schemas.openxmlformats.org/officeDocument/2006/relationships/slideMaster" Target="../slideMasters/slideMaster1.xml"/><Relationship Id="rId4" Type="http://schemas.openxmlformats.org/officeDocument/2006/relationships/tags" Target="../tags/tag87.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customXml" Target="../../customXml/item1.xml"/><Relationship Id="rId5" Type="http://schemas.openxmlformats.org/officeDocument/2006/relationships/slideMaster" Target="../slideMasters/slideMaster1.xml"/><Relationship Id="rId4" Type="http://schemas.openxmlformats.org/officeDocument/2006/relationships/tags" Target="../tags/tag90.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customXml" Target="../../customXml/item2.xml"/><Relationship Id="rId6" Type="http://schemas.openxmlformats.org/officeDocument/2006/relationships/slideMaster" Target="../slideMasters/slideMaster1.xml"/><Relationship Id="rId5" Type="http://schemas.openxmlformats.org/officeDocument/2006/relationships/tags" Target="../tags/tag94.xml"/><Relationship Id="rId4" Type="http://schemas.openxmlformats.org/officeDocument/2006/relationships/tags" Target="../tags/tag93.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slideMaster" Target="../slideMasters/slideMaster1.xml"/><Relationship Id="rId2" Type="http://schemas.openxmlformats.org/officeDocument/2006/relationships/tags" Target="../tags/tag95.xml"/><Relationship Id="rId1" Type="http://schemas.openxmlformats.org/officeDocument/2006/relationships/customXml" Target="../../customXml/item6.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customXml" Target="../../customXml/item21.xml"/><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customXml" Target="../../customXml/item13.xml"/><Relationship Id="rId5" Type="http://schemas.openxmlformats.org/officeDocument/2006/relationships/slideMaster" Target="../slideMasters/slideMaster1.xml"/><Relationship Id="rId4" Type="http://schemas.openxmlformats.org/officeDocument/2006/relationships/tags" Target="../tags/tag104.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customXml" Target="../../customXml/item12.xml"/><Relationship Id="rId6" Type="http://schemas.openxmlformats.org/officeDocument/2006/relationships/slideMaster" Target="../slideMasters/slideMaster1.xml"/><Relationship Id="rId5" Type="http://schemas.openxmlformats.org/officeDocument/2006/relationships/tags" Target="../tags/tag108.xml"/><Relationship Id="rId4" Type="http://schemas.openxmlformats.org/officeDocument/2006/relationships/tags" Target="../tags/tag107.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customXml" Target="../../customXml/item16.xml"/><Relationship Id="rId6" Type="http://schemas.openxmlformats.org/officeDocument/2006/relationships/slideMaster" Target="../slideMasters/slideMaster1.xml"/><Relationship Id="rId5" Type="http://schemas.openxmlformats.org/officeDocument/2006/relationships/tags" Target="../tags/tag112.xml"/><Relationship Id="rId4" Type="http://schemas.openxmlformats.org/officeDocument/2006/relationships/tags" Target="../tags/tag11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customXml" Target="../../customXml/item14.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big bar down)" type="title" preserve="1">
  <p:cSld name="Title (big bar down)">
    <p:spTree>
      <p:nvGrpSpPr>
        <p:cNvPr id="1" name=""/>
        <p:cNvGrpSpPr/>
        <p:nvPr/>
      </p:nvGrpSpPr>
      <p:grpSpPr>
        <a:xfrm>
          <a:off x="0" y="0"/>
          <a:ext cx="0" cy="0"/>
          <a:chOff x="0" y="0"/>
          <a:chExt cx="0" cy="0"/>
        </a:xfrm>
      </p:grpSpPr>
      <p:pic>
        <p:nvPicPr>
          <p:cNvPr id="3" name="Picture 2" descr="SchemesOfWork_Header_KS4_PPT.jpg"/>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8231" y="-132289"/>
            <a:ext cx="9162232" cy="4281379"/>
          </a:xfrm>
          <a:prstGeom prst="rect">
            <a:avLst/>
          </a:prstGeom>
        </p:spPr>
      </p:pic>
      <p:sp>
        <p:nvSpPr>
          <p:cNvPr id="57350" name="cdtRectangle 115 Id57350"/>
          <p:cNvSpPr>
            <a:spLocks noGrp="1" noChangeArrowheads="1"/>
          </p:cNvSpPr>
          <p:nvPr>
            <p:ph type="ctrTitle"/>
            <p:custDataLst>
              <p:tags r:id="rId2"/>
            </p:custDataLst>
          </p:nvPr>
        </p:nvSpPr>
        <p:spPr bwMode="gray">
          <a:xfrm>
            <a:off x="250825" y="4149090"/>
            <a:ext cx="8893175" cy="1485567"/>
          </a:xfrm>
          <a:solidFill>
            <a:srgbClr val="AF235F"/>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3"/>
            </p:custDataLst>
          </p:nvPr>
        </p:nvSpPr>
        <p:spPr bwMode="gray">
          <a:xfrm>
            <a:off x="250825" y="3756008"/>
            <a:ext cx="8893175" cy="393082"/>
          </a:xfrm>
          <a:solidFill>
            <a:srgbClr val="233746">
              <a:alpha val="65000"/>
            </a:srgbClr>
          </a:solidFill>
        </p:spPr>
        <p:txBody>
          <a:bodyPr wrap="square" lIns="270000" tIns="18000" rIns="396000" bIns="36000" anchor="b">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1" name="cdtPicture 10 Id11" descr="SIE_Logo_Layer_Petrol_RGB_A3_76mm.wmf"/>
          <p:cNvPicPr>
            <a:picLocks noChangeAspect="1"/>
          </p:cNvPicPr>
          <p:nvPr userDrawn="1">
            <p:custDataLst>
              <p:tags r:id="rId4"/>
            </p:custDataLst>
          </p:nvPr>
        </p:nvPicPr>
        <p:blipFill>
          <a:blip r:embed="rId10"/>
          <a:stretch>
            <a:fillRect/>
          </a:stretch>
        </p:blipFill>
        <p:spPr>
          <a:xfrm>
            <a:off x="539750" y="0"/>
            <a:ext cx="1728000" cy="967833"/>
          </a:xfrm>
          <a:prstGeom prst="rect">
            <a:avLst/>
          </a:prstGeom>
        </p:spPr>
      </p:pic>
      <p:sp>
        <p:nvSpPr>
          <p:cNvPr id="10" name="cdtText Box 133 Id10"/>
          <p:cNvSpPr txBox="1">
            <a:spLocks noChangeArrowheads="1"/>
          </p:cNvSpPr>
          <p:nvPr userDrawn="1">
            <p:custDataLst>
              <p:tags r:id="rId5"/>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AF235F"/>
                </a:solidFill>
              </a:rPr>
              <a:t>Restricted © Siemens AG 2013 All rights reserved.</a:t>
            </a:r>
          </a:p>
        </p:txBody>
      </p:sp>
      <p:sp>
        <p:nvSpPr>
          <p:cNvPr id="2" name="cdtText Box 133 Id2"/>
          <p:cNvSpPr txBox="1">
            <a:spLocks noChangeArrowheads="1"/>
          </p:cNvSpPr>
          <p:nvPr userDrawn="1">
            <p:custDataLst>
              <p:tags r:id="rId6"/>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siemens.co.uk/education</a:t>
            </a:r>
          </a:p>
        </p:txBody>
      </p:sp>
      <p:sp>
        <p:nvSpPr>
          <p:cNvPr id="15" name="cdtText Box 101 Id15"/>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big bar up)" type="title" preserve="1">
  <p:cSld name="Title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515721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5157216"/>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3 Id14" descr="Image_Titel.jpg"/>
          <p:cNvPicPr>
            <a:picLocks noChangeAspect="1"/>
          </p:cNvPicPr>
          <p:nvPr userDrawn="1">
            <p:custDataLst>
              <p:tags r:id="rId4"/>
            </p:custDataLst>
          </p:nvPr>
        </p:nvPicPr>
        <p:blipFill>
          <a:blip r:embed="rId12"/>
          <a:srcRect b="24722"/>
          <a:stretch>
            <a:fillRect/>
          </a:stretch>
        </p:blipFill>
        <p:spPr bwMode="ltGray">
          <a:xfrm>
            <a:off x="0" y="0"/>
            <a:ext cx="9144000" cy="5157216"/>
          </a:xfrm>
          <a:prstGeom prst="rect">
            <a:avLst/>
          </a:prstGeom>
        </p:spPr>
      </p:pic>
      <p:sp>
        <p:nvSpPr>
          <p:cNvPr id="57350" name="cdtRectangle 115 Id57350"/>
          <p:cNvSpPr>
            <a:spLocks noGrp="1" noChangeArrowheads="1"/>
          </p:cNvSpPr>
          <p:nvPr>
            <p:ph type="ctrTitle"/>
            <p:custDataLst>
              <p:tags r:id="rId5"/>
            </p:custDataLst>
          </p:nvPr>
        </p:nvSpPr>
        <p:spPr bwMode="gray">
          <a:xfrm>
            <a:off x="250825" y="3671649"/>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6"/>
            </p:custDataLst>
          </p:nvPr>
        </p:nvSpPr>
        <p:spPr bwMode="gray">
          <a:xfrm>
            <a:off x="250825" y="5157216"/>
            <a:ext cx="8893175" cy="393082"/>
          </a:xfrm>
          <a:solidFill>
            <a:srgbClr val="879BAA"/>
          </a:solidFill>
        </p:spPr>
        <p:txBody>
          <a:bodyPr wrap="square" lIns="270000" tIns="18000" rIns="396000" bIns="36000" anchor="t" anchorCtr="0">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1" name="cdtPicture 10 Id11" descr="SIE_Logo_Layer_Petrol_RGB_A3_76mm.wmf"/>
          <p:cNvPicPr>
            <a:picLocks noChangeAspect="1"/>
          </p:cNvPicPr>
          <p:nvPr userDrawn="1">
            <p:custDataLst>
              <p:tags r:id="rId7"/>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8"/>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9"/>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879BAA"/>
                </a:solidFill>
              </a:rPr>
              <a:t>Restricted © Siemens AG 20XX All rights reserved.</a:t>
            </a:r>
          </a:p>
        </p:txBody>
      </p:sp>
      <p:sp>
        <p:nvSpPr>
          <p:cNvPr id="15" name="cdtText Box 133 Id15"/>
          <p:cNvSpPr txBox="1">
            <a:spLocks noChangeArrowheads="1"/>
          </p:cNvSpPr>
          <p:nvPr userDrawn="1">
            <p:custDataLst>
              <p:tags r:id="rId10"/>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Tree>
    <p:custDataLst>
      <p:custData r:id="rId1"/>
    </p:custData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fullscreen (big bar down)" type="title" preserve="1">
  <p:cSld name="Title fullscreen (big bar down)">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420873"/>
            <a:ext cx="8893175" cy="1881800"/>
          </a:xfrm>
          <a:solidFill>
            <a:srgbClr val="233746">
              <a:alpha val="65000"/>
            </a:srgbClr>
          </a:solidFill>
        </p:spPr>
        <p:txBody>
          <a:bodyPr wrap="square" lIns="270000" tIns="536400" rIns="396000" bIns="108000" anchor="t"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000000"/>
                </a:solidFill>
              </a:rPr>
              <a:t>Restricted © Siemens AG 20XX All rights reserved.</a:t>
            </a:r>
          </a:p>
        </p:txBody>
      </p:sp>
      <p:sp>
        <p:nvSpPr>
          <p:cNvPr id="14" name="cdtText Box 133 Id14"/>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
        <p:nvSpPr>
          <p:cNvPr id="57351" name="cdtRectangle 116 Id57351"/>
          <p:cNvSpPr>
            <a:spLocks noGrp="1" noChangeArrowheads="1"/>
          </p:cNvSpPr>
          <p:nvPr>
            <p:ph type="subTitle" idx="1"/>
            <p:custDataLst>
              <p:tags r:id="rId10"/>
            </p:custDataLst>
          </p:nvPr>
        </p:nvSpPr>
        <p:spPr bwMode="ltGray">
          <a:xfrm>
            <a:off x="250825" y="2420874"/>
            <a:ext cx="8893175" cy="393082"/>
          </a:xfrm>
          <a:noFill/>
          <a:extLst>
            <a:ext uri="{909E8E84-426E-40dd-AFC4-6F175D3DCCD1}">
              <a14:hiddenFill xmlns:a14="http://schemas.microsoft.com/office/drawing/2010/main" xmlns="">
                <a:solidFill>
                  <a:srgbClr val="233746">
                    <a:alpha val="65000"/>
                  </a:srgbClr>
                </a:solidFill>
              </a14:hiddenFill>
            </a:ext>
          </a:extLst>
        </p:spPr>
        <p:txBody>
          <a:bodyPr wrap="square" lIns="270000" tIns="18000" rIns="396000" bIns="36000" anchor="b" anchorCtr="0">
            <a:noAutofit/>
          </a:bodyPr>
          <a:lstStyle>
            <a:lvl1pPr>
              <a:defRPr sz="2000" smtClean="0">
                <a:solidFill>
                  <a:srgbClr val="FFFFFF"/>
                </a:solidFill>
                <a:latin typeface="Arial" pitchFamily="34" charset="0"/>
              </a:defRPr>
            </a:lvl1pPr>
          </a:lstStyle>
          <a:p>
            <a:r>
              <a:rPr lang="en-US"/>
              <a:t>Formatvorlage des Untertitelmasters durch Klicken bearbeiten</a:t>
            </a:r>
            <a:endParaRPr lang="en-US" dirty="0"/>
          </a:p>
        </p:txBody>
      </p:sp>
    </p:spTree>
    <p:custDataLst>
      <p:custData r:id="rId1"/>
    </p:custData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fullscreen (big bar up)" type="title" preserve="1">
  <p:cSld name="Title fullscreen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372335"/>
            <a:ext cx="8893175" cy="1881800"/>
          </a:xfrm>
          <a:solidFill>
            <a:srgbClr val="233746">
              <a:alpha val="65000"/>
            </a:srgbClr>
          </a:solidFill>
        </p:spPr>
        <p:txBody>
          <a:bodyPr wrap="square" lIns="270000" tIns="144000" rIns="396000" bIns="5004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4" name="cdtText Box 133 Id14"/>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000000"/>
                </a:solidFill>
              </a:rPr>
              <a:t>Restricted © Siemens AG 20XX All rights reserved.</a:t>
            </a:r>
          </a:p>
        </p:txBody>
      </p:sp>
      <p:sp>
        <p:nvSpPr>
          <p:cNvPr id="15" name="cdtText Box 133 Id15"/>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
        <p:nvSpPr>
          <p:cNvPr id="57351" name="cdtRectangle 116 Id57351"/>
          <p:cNvSpPr>
            <a:spLocks noGrp="1" noChangeArrowheads="1"/>
          </p:cNvSpPr>
          <p:nvPr>
            <p:ph type="subTitle" idx="1"/>
            <p:custDataLst>
              <p:tags r:id="rId10"/>
            </p:custDataLst>
          </p:nvPr>
        </p:nvSpPr>
        <p:spPr bwMode="ltGray">
          <a:xfrm>
            <a:off x="250825" y="3860800"/>
            <a:ext cx="8893175" cy="393082"/>
          </a:xfrm>
          <a:noFill/>
          <a:extLst>
            <a:ext uri="{909E8E84-426E-40dd-AFC4-6F175D3DCCD1}">
              <a14:hiddenFill xmlns:a14="http://schemas.microsoft.com/office/drawing/2010/main" xmlns="">
                <a:solidFill>
                  <a:srgbClr val="233746">
                    <a:alpha val="65000"/>
                  </a:srgbClr>
                </a:solidFill>
              </a14:hiddenFill>
            </a:ext>
          </a:extLst>
        </p:spPr>
        <p:txBody>
          <a:bodyPr wrap="square" lIns="270000" tIns="18000" rIns="396000" bIns="36000" anchor="t" anchorCtr="0">
            <a:noAutofit/>
          </a:bodyPr>
          <a:lstStyle>
            <a:lvl1pPr>
              <a:defRPr sz="2000" smtClean="0">
                <a:solidFill>
                  <a:srgbClr val="FFFFFF"/>
                </a:solidFill>
                <a:latin typeface="Arial" pitchFamily="34" charset="0"/>
              </a:defRPr>
            </a:lvl1pPr>
          </a:lstStyle>
          <a:p>
            <a:r>
              <a:rPr lang="en-US"/>
              <a:t>Formatvorlage des Untertitelmasters durch Klicken bearbeiten</a:t>
            </a:r>
            <a:endParaRPr lang="en-US" dirty="0"/>
          </a:p>
        </p:txBody>
      </p:sp>
    </p:spTree>
    <p:custDataLst>
      <p:custData r:id="rId1"/>
    </p:custData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pter title (big bar down)" type="title" preserve="1">
  <p:cSld name="Chapter title (big bar down)">
    <p:spTree>
      <p:nvGrpSpPr>
        <p:cNvPr id="1" name=""/>
        <p:cNvGrpSpPr/>
        <p:nvPr/>
      </p:nvGrpSpPr>
      <p:grpSpPr>
        <a:xfrm>
          <a:off x="0" y="0"/>
          <a:ext cx="0" cy="0"/>
          <a:chOff x="0" y="0"/>
          <a:chExt cx="0" cy="0"/>
        </a:xfrm>
      </p:grpSpPr>
      <p:sp>
        <p:nvSpPr>
          <p:cNvPr id="57359" name="cdtRectangle 15 Id57359"/>
          <p:cNvSpPr>
            <a:spLocks noChangeArrowheads="1"/>
          </p:cNvSpPr>
          <p:nvPr userDrawn="1">
            <p:custDataLst>
              <p:tags r:id="rId2"/>
            </p:custDataLst>
          </p:nvPr>
        </p:nvSpPr>
        <p:spPr bwMode="gray">
          <a:xfrm>
            <a:off x="0" y="0"/>
            <a:ext cx="9144000" cy="4149725"/>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4149726"/>
            <a:ext cx="8893175" cy="1485567"/>
          </a:xfrm>
          <a:solidFill>
            <a:srgbClr val="879BAA"/>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4"/>
            </p:custDataLst>
          </p:nvPr>
        </p:nvSpPr>
        <p:spPr bwMode="gray">
          <a:xfrm>
            <a:off x="250825" y="3756644"/>
            <a:ext cx="8893175" cy="393082"/>
          </a:xfrm>
          <a:solidFill>
            <a:srgbClr val="233746">
              <a:alpha val="65000"/>
            </a:srgbClr>
          </a:solidFill>
        </p:spPr>
        <p:txBody>
          <a:bodyPr wrap="square" lIns="270000" tIns="18000" rIns="396000" bIns="36000" anchor="b">
            <a:noAutofit/>
          </a:bodyPr>
          <a:lstStyle>
            <a:lvl1pPr>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8" name="cdtPicture 7 Id8"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big bar up)" type="title" preserve="1">
  <p:cSld name="Chapter title (big bar up)">
    <p:spTree>
      <p:nvGrpSpPr>
        <p:cNvPr id="1" name=""/>
        <p:cNvGrpSpPr/>
        <p:nvPr/>
      </p:nvGrpSpPr>
      <p:grpSpPr>
        <a:xfrm>
          <a:off x="0" y="0"/>
          <a:ext cx="0" cy="0"/>
          <a:chOff x="0" y="0"/>
          <a:chExt cx="0" cy="0"/>
        </a:xfrm>
      </p:grpSpPr>
      <p:sp>
        <p:nvSpPr>
          <p:cNvPr id="8" name="cdtRectangle 15 Id8"/>
          <p:cNvSpPr>
            <a:spLocks noChangeArrowheads="1"/>
          </p:cNvSpPr>
          <p:nvPr userDrawn="1">
            <p:custDataLst>
              <p:tags r:id="rId2"/>
            </p:custDataLst>
          </p:nvPr>
        </p:nvSpPr>
        <p:spPr bwMode="gray">
          <a:xfrm>
            <a:off x="0" y="0"/>
            <a:ext cx="9144000" cy="516255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3676990"/>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4"/>
            </p:custDataLst>
          </p:nvPr>
        </p:nvSpPr>
        <p:spPr bwMode="gray">
          <a:xfrm>
            <a:off x="250825" y="5162556"/>
            <a:ext cx="8893175" cy="393082"/>
          </a:xfrm>
          <a:solidFill>
            <a:srgbClr val="879BAA"/>
          </a:solidFill>
        </p:spPr>
        <p:txBody>
          <a:bodyPr wrap="square" lIns="270000" tIns="18000" rIns="396000" bIns="36000" anchor="t" anchorCtr="0">
            <a:noAutofit/>
          </a:bodyPr>
          <a:lstStyle>
            <a:lvl1pPr>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2" name="cdtPicture 7 Id12"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 Index/Contact" preserve="1" userDrawn="1">
  <p:cSld name="Image + Index/Contact">
    <p:spTree>
      <p:nvGrpSpPr>
        <p:cNvPr id="1" name=""/>
        <p:cNvGrpSpPr/>
        <p:nvPr/>
      </p:nvGrpSpPr>
      <p:grpSpPr>
        <a:xfrm>
          <a:off x="0" y="0"/>
          <a:ext cx="0" cy="0"/>
          <a:chOff x="0" y="0"/>
          <a:chExt cx="0" cy="0"/>
        </a:xfrm>
      </p:grpSpPr>
      <p:sp>
        <p:nvSpPr>
          <p:cNvPr id="3" name="cdtRectangle 2 Id3"/>
          <p:cNvSpPr/>
          <p:nvPr userDrawn="1">
            <p:custDataLst>
              <p:tags r:id="rId2"/>
            </p:custDataLst>
          </p:nvPr>
        </p:nvSpPr>
        <p:spPr bwMode="auto">
          <a:xfrm>
            <a:off x="4716464" y="1412875"/>
            <a:ext cx="4427537" cy="4752975"/>
          </a:xfrm>
          <a:prstGeom prst="rect">
            <a:avLst/>
          </a:prstGeom>
          <a:solidFill>
            <a:srgbClr val="D7D7C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sp>
        <p:nvSpPr>
          <p:cNvPr id="2" name="cdtTitle 1 Id2"/>
          <p:cNvSpPr>
            <a:spLocks noGrp="1"/>
          </p:cNvSpPr>
          <p:nvPr>
            <p:ph type="title"/>
            <p:custDataLst>
              <p:tags r:id="rId3"/>
            </p:custDataLst>
          </p:nvPr>
        </p:nvSpPr>
        <p:spPr>
          <a:xfrm>
            <a:off x="0" y="0"/>
            <a:ext cx="9144000" cy="1268413"/>
          </a:xfrm>
        </p:spPr>
        <p:txBody>
          <a:bodyPr/>
          <a:lstStyle/>
          <a:p>
            <a:r>
              <a:rPr lang="en-US"/>
              <a:t>Titelmasterformat durch Klicken bearbeiten</a:t>
            </a:r>
            <a:endParaRPr lang="en-US" dirty="0"/>
          </a:p>
        </p:txBody>
      </p:sp>
      <p:sp>
        <p:nvSpPr>
          <p:cNvPr id="11" name="cdtPicture Placeholder 10 Id11"/>
          <p:cNvSpPr>
            <a:spLocks noGrp="1"/>
          </p:cNvSpPr>
          <p:nvPr>
            <p:ph type="pic" sz="quarter" idx="13" hasCustomPrompt="1"/>
            <p:custDataLst>
              <p:tags r:id="rId4"/>
            </p:custDataLst>
          </p:nvPr>
        </p:nvSpPr>
        <p:spPr>
          <a:xfrm>
            <a:off x="0" y="1412875"/>
            <a:ext cx="4572000" cy="4752975"/>
          </a:xfrm>
        </p:spPr>
        <p:txBody>
          <a:bodyPr/>
          <a:lstStyle>
            <a:lvl1pPr>
              <a:defRPr/>
            </a:lvl1pPr>
          </a:lstStyle>
          <a:p>
            <a:r>
              <a:rPr lang="de-DE" dirty="0"/>
              <a:t> </a:t>
            </a:r>
          </a:p>
        </p:txBody>
      </p:sp>
      <p:sp>
        <p:nvSpPr>
          <p:cNvPr id="13" name="cdtText Placeholder 12 Id13"/>
          <p:cNvSpPr>
            <a:spLocks noGrp="1"/>
          </p:cNvSpPr>
          <p:nvPr>
            <p:ph type="body" sz="quarter" idx="14" hasCustomPrompt="1"/>
            <p:custDataLst>
              <p:tags r:id="rId5"/>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a:t>Click to edit the </a:t>
            </a:r>
            <a:r>
              <a:rPr lang="en-US" dirty="0" err="1"/>
              <a:t>toc</a:t>
            </a:r>
            <a:r>
              <a:rPr lang="en-US" dirty="0"/>
              <a:t> / contact</a:t>
            </a:r>
          </a:p>
          <a:p>
            <a:pPr lvl="1"/>
            <a:r>
              <a:rPr lang="en-US" dirty="0"/>
              <a:t>chapter</a:t>
            </a:r>
          </a:p>
          <a:p>
            <a:pPr lvl="2"/>
            <a:r>
              <a:rPr lang="fr-FR" dirty="0"/>
              <a:t>active </a:t>
            </a:r>
            <a:r>
              <a:rPr lang="fr-FR" dirty="0" err="1"/>
              <a:t>chapter</a:t>
            </a:r>
            <a:endParaRPr lang="fr-FR" dirty="0"/>
          </a:p>
          <a:p>
            <a:pPr lvl="3"/>
            <a:r>
              <a:rPr lang="fr-FR" dirty="0" err="1"/>
              <a:t>subchapter</a:t>
            </a:r>
            <a:endParaRPr lang="fr-FR" dirty="0"/>
          </a:p>
          <a:p>
            <a:pPr lvl="4"/>
            <a:r>
              <a:rPr lang="fr-FR" dirty="0"/>
              <a:t>active </a:t>
            </a:r>
            <a:r>
              <a:rPr lang="fr-FR" dirty="0" err="1"/>
              <a:t>subchapter</a:t>
            </a:r>
            <a:endParaRPr lang="fr-FR" dirty="0"/>
          </a:p>
        </p:txBody>
      </p:sp>
      <p:pic>
        <p:nvPicPr>
          <p:cNvPr id="6" name="Bildplatzhalter 12" descr="Image_IHV_Kontakt.jpg"/>
          <p:cNvPicPr>
            <a:picLocks noChangeAspect="1"/>
          </p:cNvPicPr>
          <p:nvPr userDrawn="1">
            <p:custDataLst>
              <p:tags r:id="rId6"/>
            </p:custDataLst>
          </p:nvPr>
        </p:nvPicPr>
        <p:blipFill>
          <a:blip r:embed="rId8"/>
          <a:srcRect l="24" r="24"/>
          <a:stretch>
            <a:fillRect/>
          </a:stretch>
        </p:blipFill>
        <p:spPr bwMode="ltGray">
          <a:xfrm>
            <a:off x="0" y="1412875"/>
            <a:ext cx="4572000" cy="4752975"/>
          </a:xfrm>
          <a:prstGeom prst="rect">
            <a:avLst/>
          </a:prstGeom>
          <a:noFill/>
          <a:ln w="9525">
            <a:noFill/>
            <a:miter lim="800000"/>
            <a:headEnd/>
            <a:tailEnd/>
          </a:ln>
        </p:spPr>
      </p:pic>
    </p:spTree>
    <p:custDataLst>
      <p:custData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 Index" preserve="1" userDrawn="1">
  <p:cSld name="Text + Index">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13" name="cdtText Placeholder 12 Id13"/>
          <p:cNvSpPr>
            <a:spLocks noGrp="1"/>
          </p:cNvSpPr>
          <p:nvPr>
            <p:ph type="body" sz="quarter" idx="13"/>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dtText Placeholder 12 Id5"/>
          <p:cNvSpPr>
            <a:spLocks noGrp="1"/>
          </p:cNvSpPr>
          <p:nvPr>
            <p:ph type="body" sz="quarter" idx="14" hasCustomPrompt="1"/>
            <p:custDataLst>
              <p:tags r:id="rId4"/>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a:t>Click to edit the </a:t>
            </a:r>
            <a:r>
              <a:rPr lang="en-US" dirty="0" err="1"/>
              <a:t>toc</a:t>
            </a:r>
            <a:r>
              <a:rPr lang="en-US" dirty="0"/>
              <a:t> / contact</a:t>
            </a:r>
          </a:p>
          <a:p>
            <a:pPr lvl="1"/>
            <a:r>
              <a:rPr lang="en-US" dirty="0"/>
              <a:t>chapter</a:t>
            </a:r>
          </a:p>
          <a:p>
            <a:pPr lvl="2"/>
            <a:r>
              <a:rPr lang="en-US" dirty="0"/>
              <a:t>active chapter</a:t>
            </a:r>
          </a:p>
          <a:p>
            <a:pPr lvl="3"/>
            <a:r>
              <a:rPr lang="en-US" dirty="0"/>
              <a:t>subchapter</a:t>
            </a:r>
          </a:p>
          <a:p>
            <a:pPr lvl="4"/>
            <a:r>
              <a:rPr lang="en-US" dirty="0"/>
              <a:t>active subchapter</a:t>
            </a:r>
          </a:p>
        </p:txBody>
      </p:sp>
    </p:spTree>
    <p:custDataLst>
      <p:custData r:id="rId1"/>
    </p:custData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ree Content" type="titleOnly" preserve="1">
  <p:cSld name="Free Content">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662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a:defRPr lang="de-DE" noProof="0" dirty="0"/>
            </a:lvl1pPr>
          </a:lstStyle>
          <a:p>
            <a:pPr lvl="0"/>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Tree>
    <p:custDataLst>
      <p:custData r:id="rId1"/>
    </p:custDataLst>
    <p:extLst>
      <p:ext uri="{BB962C8B-B14F-4D97-AF65-F5344CB8AC3E}">
        <p14:creationId xmlns:p14="http://schemas.microsoft.com/office/powerpoint/2010/main" val="3370984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object (large)" type="obj" preserve="1">
  <p:cSld name="One object (large)">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881533"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1" y="1412875"/>
            <a:ext cx="8208963"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object (small)" type="obj" preserve="1">
  <p:cSld name="One object (small)">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32333"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type="twoObj" preserve="1">
  <p:cSld name="Two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half" idx="1"/>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half" idx="2"/>
            <p:custDataLst>
              <p:tags r:id="rId4"/>
            </p:custDataLst>
          </p:nvPr>
        </p:nvSpPr>
        <p:spPr>
          <a:xfrm>
            <a:off x="4716463"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66143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rows" preserve="1" userDrawn="1">
  <p:cSld name="Two row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8208963"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539750" y="3860800"/>
            <a:ext cx="8208963"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reserve="1" userDrawn="1">
  <p:cSld name="Three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25920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276000" y="1412875"/>
            <a:ext cx="2735862"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dtContent Placeholder 11 Id12"/>
          <p:cNvSpPr>
            <a:spLocks noGrp="1"/>
          </p:cNvSpPr>
          <p:nvPr>
            <p:ph sz="quarter" idx="14"/>
            <p:custDataLst>
              <p:tags r:id="rId5"/>
            </p:custDataLst>
          </p:nvPr>
        </p:nvSpPr>
        <p:spPr>
          <a:xfrm>
            <a:off x="6156325" y="1412875"/>
            <a:ext cx="2592388"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ur objects" type="fourObj" preserve="1">
  <p:cSld name="Four objects">
    <p:spTree>
      <p:nvGrpSpPr>
        <p:cNvPr id="1" name=""/>
        <p:cNvGrpSpPr/>
        <p:nvPr/>
      </p:nvGrpSpPr>
      <p:grpSpPr>
        <a:xfrm>
          <a:off x="0" y="0"/>
          <a:ext cx="0" cy="0"/>
          <a:chOff x="0" y="0"/>
          <a:chExt cx="0" cy="0"/>
        </a:xfrm>
      </p:grpSpPr>
      <p:sp>
        <p:nvSpPr>
          <p:cNvPr id="2" name="cdtTitle 1 Id2"/>
          <p:cNvSpPr>
            <a:spLocks noGrp="1"/>
          </p:cNvSpPr>
          <p:nvPr>
            <p:ph type="title" sz="quarter"/>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quarter" idx="1"/>
            <p:custDataLst>
              <p:tags r:id="rId3"/>
            </p:custDataLst>
          </p:nvPr>
        </p:nvSpPr>
        <p:spPr>
          <a:xfrm>
            <a:off x="539750" y="1412876"/>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quarter" idx="2"/>
            <p:custDataLst>
              <p:tags r:id="rId4"/>
            </p:custDataLst>
          </p:nvPr>
        </p:nvSpPr>
        <p:spPr>
          <a:xfrm>
            <a:off x="4716463" y="1412875"/>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5" name="cdtContent Placeholder 4 Id5"/>
          <p:cNvSpPr>
            <a:spLocks noGrp="1"/>
          </p:cNvSpPr>
          <p:nvPr>
            <p:ph sz="quarter" idx="3"/>
            <p:custDataLst>
              <p:tags r:id="rId5"/>
            </p:custDataLst>
          </p:nvPr>
        </p:nvSpPr>
        <p:spPr>
          <a:xfrm>
            <a:off x="539750"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cdtContent Placeholder 5 Id6"/>
          <p:cNvSpPr>
            <a:spLocks noGrp="1"/>
          </p:cNvSpPr>
          <p:nvPr>
            <p:ph sz="quarter" idx="4"/>
            <p:custDataLst>
              <p:tags r:id="rId6"/>
            </p:custDataLst>
          </p:nvPr>
        </p:nvSpPr>
        <p:spPr>
          <a:xfrm>
            <a:off x="4716463"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3351069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ee Content + Navigation" preserve="1" userDrawn="1">
  <p:cSld name="Free Content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4" name="cdtTextplatzhalter 13 Id4"/>
          <p:cNvSpPr>
            <a:spLocks noGrp="1"/>
          </p:cNvSpPr>
          <p:nvPr>
            <p:ph type="body" sz="quarter" idx="13" hasCustomPrompt="1"/>
            <p:custDataLst>
              <p:tags r:id="rId3"/>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object (small) + Navigation" preserve="1" userDrawn="1">
  <p:cSld name="One object (small)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dtTextplatzhalter 13 Id5"/>
          <p:cNvSpPr>
            <a:spLocks noGrp="1"/>
          </p:cNvSpPr>
          <p:nvPr>
            <p:ph type="body" sz="quarter" idx="13" hasCustomPrompt="1"/>
            <p:custDataLst>
              <p:tags r:id="rId4"/>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s + Navigation" preserve="1" userDrawn="1">
  <p:cSld name="Two column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3309936"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994149" y="1412875"/>
            <a:ext cx="3314701"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rows + Navigation" preserve="1" userDrawn="1">
  <p:cSld name="Two row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67691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539750" y="3860800"/>
            <a:ext cx="676910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our objects + Navigation" preserve="1" userDrawn="1">
  <p:cSld name="Four object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3309936"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994150" y="1412876"/>
            <a:ext cx="33147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dtContent Placeholder 11 Id12"/>
          <p:cNvSpPr>
            <a:spLocks noGrp="1"/>
          </p:cNvSpPr>
          <p:nvPr>
            <p:ph sz="quarter" idx="14"/>
            <p:custDataLst>
              <p:tags r:id="rId5"/>
            </p:custDataLst>
          </p:nvPr>
        </p:nvSpPr>
        <p:spPr>
          <a:xfrm>
            <a:off x="539750" y="3860800"/>
            <a:ext cx="3309936"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dtContent Placeholder 14 Id15"/>
          <p:cNvSpPr>
            <a:spLocks noGrp="1"/>
          </p:cNvSpPr>
          <p:nvPr>
            <p:ph sz="quarter" idx="15"/>
            <p:custDataLst>
              <p:tags r:id="rId6"/>
            </p:custDataLst>
          </p:nvPr>
        </p:nvSpPr>
        <p:spPr>
          <a:xfrm>
            <a:off x="3994149" y="3860800"/>
            <a:ext cx="3314701"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dtTextplatzhalter 13 Id9"/>
          <p:cNvSpPr>
            <a:spLocks noGrp="1"/>
          </p:cNvSpPr>
          <p:nvPr>
            <p:ph type="body" sz="quarter" idx="16" hasCustomPrompt="1"/>
            <p:custDataLst>
              <p:tags r:id="rId7"/>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9" Type="http://schemas.openxmlformats.org/officeDocument/2006/relationships/tags" Target="../tags/tag19.xml"/><Relationship Id="rId3" Type="http://schemas.openxmlformats.org/officeDocument/2006/relationships/slideLayout" Target="../slideLayouts/slideLayout3.xml"/><Relationship Id="rId21" Type="http://schemas.openxmlformats.org/officeDocument/2006/relationships/theme" Target="../theme/theme1.xml"/><Relationship Id="rId34" Type="http://schemas.openxmlformats.org/officeDocument/2006/relationships/tags" Target="../tags/tag14.xml"/><Relationship Id="rId42" Type="http://schemas.openxmlformats.org/officeDocument/2006/relationships/tags" Target="../tags/tag22.xml"/><Relationship Id="rId47" Type="http://schemas.openxmlformats.org/officeDocument/2006/relationships/tags" Target="../tags/tag2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33" Type="http://schemas.openxmlformats.org/officeDocument/2006/relationships/tags" Target="../tags/tag13.xml"/><Relationship Id="rId38" Type="http://schemas.openxmlformats.org/officeDocument/2006/relationships/tags" Target="../tags/tag18.xml"/><Relationship Id="rId46" Type="http://schemas.openxmlformats.org/officeDocument/2006/relationships/tags" Target="../tags/tag2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9.xml"/><Relationship Id="rId41" Type="http://schemas.openxmlformats.org/officeDocument/2006/relationships/tags" Target="../tags/tag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32" Type="http://schemas.openxmlformats.org/officeDocument/2006/relationships/tags" Target="../tags/tag12.xml"/><Relationship Id="rId37" Type="http://schemas.openxmlformats.org/officeDocument/2006/relationships/tags" Target="../tags/tag17.xml"/><Relationship Id="rId40" Type="http://schemas.openxmlformats.org/officeDocument/2006/relationships/tags" Target="../tags/tag20.xml"/><Relationship Id="rId45" Type="http://schemas.openxmlformats.org/officeDocument/2006/relationships/tags" Target="../tags/tag2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tags" Target="../tags/tag16.xml"/><Relationship Id="rId49" Type="http://schemas.openxmlformats.org/officeDocument/2006/relationships/image" Target="../media/image1.w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1.xml"/><Relationship Id="rId44" Type="http://schemas.openxmlformats.org/officeDocument/2006/relationships/tags" Target="../tags/tag2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tags" Target="../tags/tag15.xml"/><Relationship Id="rId43" Type="http://schemas.openxmlformats.org/officeDocument/2006/relationships/tags" Target="../tags/tag23.xml"/><Relationship Id="rId48" Type="http://schemas.openxmlformats.org/officeDocument/2006/relationships/tags" Target="../tags/tag2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7" name="cdtRectangle 12 Id7"/>
          <p:cNvSpPr>
            <a:spLocks noChangeArrowheads="1"/>
          </p:cNvSpPr>
          <p:nvPr userDrawn="1">
            <p:custDataLst>
              <p:tags r:id="rId22"/>
            </p:custDataLst>
          </p:nvPr>
        </p:nvSpPr>
        <p:spPr bwMode="gray">
          <a:xfrm>
            <a:off x="0" y="0"/>
            <a:ext cx="9144000" cy="1268413"/>
          </a:xfrm>
          <a:prstGeom prst="rect">
            <a:avLst/>
          </a:prstGeom>
          <a:solidFill>
            <a:srgbClr val="AF235F"/>
          </a:solidFill>
          <a:ln w="9525">
            <a:noFill/>
            <a:miter lim="800000"/>
            <a:headEnd/>
            <a:tailEnd/>
          </a:ln>
          <a:effectLst/>
        </p:spPr>
        <p:txBody>
          <a:bodyPr wrap="none" anchor="ctr">
            <a:noAutofit/>
          </a:bodyPr>
          <a:lstStyle/>
          <a:p>
            <a:endParaRPr lang="en-US" dirty="0"/>
          </a:p>
        </p:txBody>
      </p:sp>
      <p:sp>
        <p:nvSpPr>
          <p:cNvPr id="9" name="cdtText Box 133 Id9"/>
          <p:cNvSpPr txBox="1">
            <a:spLocks noChangeArrowheads="1"/>
          </p:cNvSpPr>
          <p:nvPr userDrawn="1">
            <p:custDataLst>
              <p:tags r:id="rId23"/>
            </p:custDataLst>
          </p:nvPr>
        </p:nvSpPr>
        <p:spPr bwMode="auto">
          <a:xfrm>
            <a:off x="0" y="6360591"/>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AF235F"/>
                </a:solidFill>
              </a:rPr>
              <a:t>Restricted © Siemens AG 2013 All rights reserved.</a:t>
            </a:r>
          </a:p>
        </p:txBody>
      </p:sp>
      <p:sp>
        <p:nvSpPr>
          <p:cNvPr id="3079" name="cdtRectangle 116 Id3079"/>
          <p:cNvSpPr>
            <a:spLocks noGrp="1" noChangeArrowheads="1"/>
          </p:cNvSpPr>
          <p:nvPr>
            <p:ph type="body" idx="1"/>
            <p:custDataLst>
              <p:tags r:id="rId24"/>
            </p:custDataLst>
          </p:nvPr>
        </p:nvSpPr>
        <p:spPr bwMode="auto">
          <a:xfrm>
            <a:off x="539751" y="1412875"/>
            <a:ext cx="8208963" cy="4752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cdtPicture 10 Id11" descr="SIE_Logo_Layer_Petrol_RGB_A3_76mm.wmf"/>
          <p:cNvPicPr>
            <a:picLocks noChangeAspect="1"/>
          </p:cNvPicPr>
          <p:nvPr userDrawn="1">
            <p:custDataLst>
              <p:tags r:id="rId25"/>
            </p:custDataLst>
          </p:nvPr>
        </p:nvPicPr>
        <p:blipFill>
          <a:blip r:embed="rId49"/>
          <a:stretch>
            <a:fillRect/>
          </a:stretch>
        </p:blipFill>
        <p:spPr>
          <a:xfrm>
            <a:off x="7308851" y="0"/>
            <a:ext cx="1439863" cy="806452"/>
          </a:xfrm>
          <a:prstGeom prst="rect">
            <a:avLst/>
          </a:prstGeom>
        </p:spPr>
      </p:pic>
      <p:sp>
        <p:nvSpPr>
          <p:cNvPr id="3078" name="cdtRectangle 115 Id3078"/>
          <p:cNvSpPr>
            <a:spLocks noGrp="1" noChangeArrowheads="1"/>
          </p:cNvSpPr>
          <p:nvPr>
            <p:ph type="title"/>
            <p:custDataLst>
              <p:tags r:id="rId26"/>
            </p:custDataLst>
          </p:nvPr>
        </p:nvSpPr>
        <p:spPr bwMode="auto">
          <a:xfrm>
            <a:off x="0" y="0"/>
            <a:ext cx="8949267" cy="1268413"/>
          </a:xfrm>
          <a:prstGeom prst="rect">
            <a:avLst/>
          </a:prstGeom>
          <a:noFill/>
          <a:ln w="9525">
            <a:noFill/>
            <a:miter lim="800000"/>
            <a:headEnd/>
            <a:tailEnd/>
          </a:ln>
        </p:spPr>
        <p:txBody>
          <a:bodyPr vert="horz" wrap="square" lIns="540000" tIns="396000" rIns="2124000" bIns="234000" numCol="1" anchor="b" anchorCtr="0" compatLnSpc="1">
            <a:prstTxWarp prst="textNoShape">
              <a:avLst/>
            </a:prstTxWarp>
          </a:bodyPr>
          <a:lstStyle/>
          <a:p>
            <a:pPr lvl="0"/>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1" name="cdtText Box 101 Id31"/>
          <p:cNvSpPr txBox="1">
            <a:spLocks noChangeArrowheads="1"/>
          </p:cNvSpPr>
          <p:nvPr userDrawn="1">
            <p:custDataLst>
              <p:tags r:id="rId2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xmlns="">
                <a:solidFill>
                  <a:srgbClr val="FF990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cxnSp>
        <p:nvCxnSpPr>
          <p:cNvPr id="2" name="cdtMasterTags_CL1 Id2"/>
          <p:cNvCxnSpPr/>
          <p:nvPr userDrawn="1">
            <p:custDataLst>
              <p:tags r:id="rId2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3" name="cdtMasterTags_CL2 Id3"/>
          <p:cNvCxnSpPr/>
          <p:nvPr userDrawn="1">
            <p:custDataLst>
              <p:tags r:id="rId2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4" name="cdtMasterTags_CL3 Id4"/>
          <p:cNvCxnSpPr/>
          <p:nvPr userDrawn="1">
            <p:custDataLst>
              <p:tags r:id="rId3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5" name="cdtMasterTags_CL4 Id5"/>
          <p:cNvCxnSpPr/>
          <p:nvPr userDrawn="1">
            <p:custDataLst>
              <p:tags r:id="rId3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6" name="cdtMasterTags_CL5 Id6"/>
          <p:cNvCxnSpPr/>
          <p:nvPr userDrawn="1">
            <p:custDataLst>
              <p:tags r:id="rId3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8" name="cdtMasterTags_CL6 Id8"/>
          <p:cNvCxnSpPr/>
          <p:nvPr userDrawn="1">
            <p:custDataLst>
              <p:tags r:id="rId3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0" name="cdtMasterTags_CL7 Id10"/>
          <p:cNvCxnSpPr/>
          <p:nvPr userDrawn="1">
            <p:custDataLst>
              <p:tags r:id="rId3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5" name="cdtMasterTags_CL8 Id15"/>
          <p:cNvCxnSpPr/>
          <p:nvPr userDrawn="1">
            <p:custDataLst>
              <p:tags r:id="rId3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6" name="cdtMasterTags_CL9 Id16"/>
          <p:cNvCxnSpPr/>
          <p:nvPr userDrawn="1">
            <p:custDataLst>
              <p:tags r:id="rId3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7" name="cdtMasterTags_CL10 Id17"/>
          <p:cNvCxnSpPr/>
          <p:nvPr userDrawn="1">
            <p:custDataLst>
              <p:tags r:id="rId3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8" name="cdtMasterTags_CL11 Id18"/>
          <p:cNvCxnSpPr/>
          <p:nvPr userDrawn="1">
            <p:custDataLst>
              <p:tags r:id="rId3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9" name="cdtMasterTags_CL12 Id19"/>
          <p:cNvCxnSpPr/>
          <p:nvPr userDrawn="1">
            <p:custDataLst>
              <p:tags r:id="rId3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0" name="cdtMasterTags_CL13 Id20"/>
          <p:cNvCxnSpPr/>
          <p:nvPr userDrawn="1">
            <p:custDataLst>
              <p:tags r:id="rId4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1" name="cdtMasterTags_CL14 Id21"/>
          <p:cNvCxnSpPr/>
          <p:nvPr userDrawn="1">
            <p:custDataLst>
              <p:tags r:id="rId4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2" name="cdtMasterTags_CL15 Id22"/>
          <p:cNvCxnSpPr/>
          <p:nvPr userDrawn="1">
            <p:custDataLst>
              <p:tags r:id="rId4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3" name="cdtMasterTags_CL16 Id23"/>
          <p:cNvCxnSpPr/>
          <p:nvPr userDrawn="1">
            <p:custDataLst>
              <p:tags r:id="rId4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4" name="cdtMasterTags_CL17 Id24"/>
          <p:cNvCxnSpPr/>
          <p:nvPr userDrawn="1">
            <p:custDataLst>
              <p:tags r:id="rId4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5" name="cdtMasterTags_CL18 Id25"/>
          <p:cNvCxnSpPr/>
          <p:nvPr userDrawn="1">
            <p:custDataLst>
              <p:tags r:id="rId4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6" name="cdtMasterTags_CL19 Id26"/>
          <p:cNvCxnSpPr/>
          <p:nvPr userDrawn="1">
            <p:custDataLst>
              <p:tags r:id="rId4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7" name="cdtMasterTags_CL20 Id27"/>
          <p:cNvCxnSpPr/>
          <p:nvPr userDrawn="1">
            <p:custDataLst>
              <p:tags r:id="rId4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28" name="cdtMasterTags"/>
          <p:cNvCxnSpPr/>
          <p:nvPr userDrawn="1">
            <p:custDataLst>
              <p:tags r:id="rId4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90" r:id="rId3"/>
    <p:sldLayoutId id="2147483674" r:id="rId4"/>
    <p:sldLayoutId id="2147483676" r:id="rId5"/>
    <p:sldLayoutId id="2147483677" r:id="rId6"/>
    <p:sldLayoutId id="2147483678" r:id="rId7"/>
    <p:sldLayoutId id="2147483679" r:id="rId8"/>
    <p:sldLayoutId id="2147483693" r:id="rId9"/>
    <p:sldLayoutId id="2147483670" r:id="rId10"/>
    <p:sldLayoutId id="2147483692" r:id="rId11"/>
    <p:sldLayoutId id="2147483694" r:id="rId12"/>
    <p:sldLayoutId id="2147483683" r:id="rId13"/>
    <p:sldLayoutId id="2147483681" r:id="rId14"/>
    <p:sldLayoutId id="2147483695" r:id="rId15"/>
    <p:sldLayoutId id="2147483691" r:id="rId16"/>
    <p:sldLayoutId id="2147483684" r:id="rId17"/>
    <p:sldLayoutId id="2147483685" r:id="rId18"/>
    <p:sldLayoutId id="2147483686" r:id="rId19"/>
    <p:sldLayoutId id="2147483688" r:id="rId20"/>
  </p:sldLayoutIdLst>
  <p:hf sldNum="0" hdr="0" ftr="0" dt="0"/>
  <p:txStyles>
    <p:titleStyle>
      <a:lvl1pPr algn="l" rtl="0" fontAlgn="base">
        <a:spcBef>
          <a:spcPct val="0"/>
        </a:spcBef>
        <a:spcAft>
          <a:spcPct val="0"/>
        </a:spcAft>
        <a:defRPr sz="2000" b="1">
          <a:solidFill>
            <a:schemeClr val="bg1"/>
          </a:solidFill>
          <a:latin typeface="Arial" pitchFamily="34" charset="0"/>
          <a:ea typeface="+mj-ea"/>
          <a:cs typeface="Arial" pitchFamily="34" charset="0"/>
        </a:defRPr>
      </a:lvl1pPr>
      <a:lvl2pPr algn="l" rtl="0" fontAlgn="base">
        <a:spcBef>
          <a:spcPct val="0"/>
        </a:spcBef>
        <a:spcAft>
          <a:spcPct val="0"/>
        </a:spcAft>
        <a:defRPr sz="2000" b="1">
          <a:solidFill>
            <a:schemeClr val="tx1"/>
          </a:solidFill>
          <a:latin typeface="Arial" charset="0"/>
          <a:ea typeface="ＭＳ Ｐゴシック" charset="-128"/>
        </a:defRPr>
      </a:lvl2pPr>
      <a:lvl3pPr algn="l" rtl="0" fontAlgn="base">
        <a:spcBef>
          <a:spcPct val="0"/>
        </a:spcBef>
        <a:spcAft>
          <a:spcPct val="0"/>
        </a:spcAft>
        <a:defRPr sz="2000" b="1">
          <a:solidFill>
            <a:schemeClr val="tx1"/>
          </a:solidFill>
          <a:latin typeface="Arial" charset="0"/>
          <a:ea typeface="ＭＳ Ｐゴシック" charset="-128"/>
        </a:defRPr>
      </a:lvl3pPr>
      <a:lvl4pPr algn="l" rtl="0" fontAlgn="base">
        <a:spcBef>
          <a:spcPct val="0"/>
        </a:spcBef>
        <a:spcAft>
          <a:spcPct val="0"/>
        </a:spcAft>
        <a:defRPr sz="2000" b="1">
          <a:solidFill>
            <a:schemeClr val="tx1"/>
          </a:solidFill>
          <a:latin typeface="Arial" charset="0"/>
          <a:ea typeface="ＭＳ Ｐゴシック" charset="-128"/>
        </a:defRPr>
      </a:lvl4pPr>
      <a:lvl5pPr algn="l" rtl="0" fontAlgn="base">
        <a:spcBef>
          <a:spcPct val="0"/>
        </a:spcBef>
        <a:spcAft>
          <a:spcPct val="0"/>
        </a:spcAft>
        <a:defRPr sz="2000" b="1">
          <a:solidFill>
            <a:schemeClr val="tx1"/>
          </a:solidFill>
          <a:latin typeface="Arial" charset="0"/>
          <a:ea typeface="ＭＳ Ｐゴシック" charset="-128"/>
        </a:defRPr>
      </a:lvl5pPr>
      <a:lvl6pPr marL="457200" algn="l" rtl="0" eaLnBrk="1" fontAlgn="base" hangingPunct="1">
        <a:spcBef>
          <a:spcPct val="0"/>
        </a:spcBef>
        <a:spcAft>
          <a:spcPct val="0"/>
        </a:spcAft>
        <a:defRPr sz="2000" b="1">
          <a:solidFill>
            <a:schemeClr val="tx1"/>
          </a:solidFill>
          <a:latin typeface="Arial" charset="0"/>
          <a:ea typeface="ヒラギノ角ゴ Pro W3" charset="0"/>
        </a:defRPr>
      </a:lvl6pPr>
      <a:lvl7pPr marL="914400" algn="l" rtl="0" eaLnBrk="1" fontAlgn="base" hangingPunct="1">
        <a:spcBef>
          <a:spcPct val="0"/>
        </a:spcBef>
        <a:spcAft>
          <a:spcPct val="0"/>
        </a:spcAft>
        <a:defRPr sz="2000" b="1">
          <a:solidFill>
            <a:schemeClr val="tx1"/>
          </a:solidFill>
          <a:latin typeface="Arial" charset="0"/>
          <a:ea typeface="ヒラギノ角ゴ Pro W3" charset="0"/>
        </a:defRPr>
      </a:lvl7pPr>
      <a:lvl8pPr marL="1371600" algn="l" rtl="0" eaLnBrk="1" fontAlgn="base" hangingPunct="1">
        <a:spcBef>
          <a:spcPct val="0"/>
        </a:spcBef>
        <a:spcAft>
          <a:spcPct val="0"/>
        </a:spcAft>
        <a:defRPr sz="2000" b="1">
          <a:solidFill>
            <a:schemeClr val="tx1"/>
          </a:solidFill>
          <a:latin typeface="Arial" charset="0"/>
          <a:ea typeface="ヒラギノ角ゴ Pro W3" charset="0"/>
        </a:defRPr>
      </a:lvl8pPr>
      <a:lvl9pPr marL="1828800" algn="l" rtl="0" eaLnBrk="1" fontAlgn="base" hangingPunct="1">
        <a:spcBef>
          <a:spcPct val="0"/>
        </a:spcBef>
        <a:spcAft>
          <a:spcPct val="0"/>
        </a:spcAft>
        <a:defRPr sz="2000" b="1">
          <a:solidFill>
            <a:schemeClr val="tx1"/>
          </a:solidFill>
          <a:latin typeface="Arial" charset="0"/>
          <a:ea typeface="ヒラギノ角ゴ Pro W3" charset="0"/>
        </a:defRPr>
      </a:lvl9pPr>
    </p:titleStyle>
    <p:bodyStyle>
      <a:lvl1pPr marL="0" indent="0" algn="l" rtl="0" fontAlgn="base">
        <a:lnSpc>
          <a:spcPct val="110000"/>
        </a:lnSpc>
        <a:spcBef>
          <a:spcPct val="0"/>
        </a:spcBef>
        <a:spcAft>
          <a:spcPct val="0"/>
        </a:spcAft>
        <a:buClr>
          <a:schemeClr val="accent1"/>
        </a:buClr>
        <a:buFont typeface="Arial" pitchFamily="34" charset="0"/>
        <a:buNone/>
        <a:tabLst/>
        <a:defRPr>
          <a:solidFill>
            <a:schemeClr val="dk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solidFill>
            <a:srgbClr val="AF235F"/>
          </a:solidFill>
        </p:spPr>
        <p:txBody>
          <a:bodyPr/>
          <a:lstStyle/>
          <a:p>
            <a:r>
              <a:rPr lang="en-GB" b="0" dirty="0"/>
              <a:t>Topic 12:  </a:t>
            </a:r>
            <a:br>
              <a:rPr lang="en-GB" dirty="0">
                <a:solidFill>
                  <a:schemeClr val="bg2"/>
                </a:solidFill>
              </a:rPr>
            </a:br>
            <a:r>
              <a:rPr lang="en-GB" dirty="0"/>
              <a:t>A case to resolve</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a:t>Siemens Education</a:t>
            </a:r>
          </a:p>
        </p:txBody>
      </p:sp>
    </p:spTree>
    <p:custDataLst>
      <p:tags r:id="rId1"/>
    </p:custDataLst>
    <p:extLst>
      <p:ext uri="{BB962C8B-B14F-4D97-AF65-F5344CB8AC3E}">
        <p14:creationId xmlns:p14="http://schemas.microsoft.com/office/powerpoint/2010/main" val="198783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3" name="Content Placeholder 2"/>
          <p:cNvSpPr>
            <a:spLocks noGrp="1"/>
          </p:cNvSpPr>
          <p:nvPr>
            <p:ph idx="1"/>
          </p:nvPr>
        </p:nvSpPr>
        <p:spPr/>
        <p:txBody>
          <a:bodyPr/>
          <a:lstStyle/>
          <a:p>
            <a:pPr>
              <a:lnSpc>
                <a:spcPct val="150000"/>
              </a:lnSpc>
            </a:pPr>
            <a:r>
              <a:rPr lang="en-GB" b="1" dirty="0"/>
              <a:t>Overall learning objectives:</a:t>
            </a:r>
          </a:p>
          <a:p>
            <a:pPr marL="285750" indent="-285750">
              <a:lnSpc>
                <a:spcPct val="200000"/>
              </a:lnSpc>
              <a:buClrTx/>
              <a:buFont typeface="Wingdings" pitchFamily="2" charset="2"/>
              <a:buChar char="§"/>
            </a:pPr>
            <a:r>
              <a:rPr lang="en-GB" dirty="0"/>
              <a:t>Understand how systems are developed to meet certain requirements</a:t>
            </a:r>
          </a:p>
          <a:p>
            <a:pPr marL="285750" indent="-285750">
              <a:lnSpc>
                <a:spcPct val="200000"/>
              </a:lnSpc>
              <a:buClrTx/>
              <a:buFont typeface="Wingdings" pitchFamily="2" charset="2"/>
              <a:buChar char="§"/>
            </a:pPr>
            <a:r>
              <a:rPr lang="en-GB" dirty="0"/>
              <a:t>Applying ideas about waves such as light and x-rays to develop solutions to problems</a:t>
            </a:r>
          </a:p>
          <a:p>
            <a:pPr marL="285750" indent="-285750">
              <a:lnSpc>
                <a:spcPct val="200000"/>
              </a:lnSpc>
              <a:buClrTx/>
              <a:buFont typeface="Wingdings" pitchFamily="2" charset="2"/>
              <a:buChar char="§"/>
            </a:pPr>
            <a:r>
              <a:rPr lang="en-GB" dirty="0"/>
              <a:t>Using logical reasoning to analyse the outcomes from a process</a:t>
            </a:r>
          </a:p>
        </p:txBody>
      </p:sp>
    </p:spTree>
    <p:extLst>
      <p:ext uri="{BB962C8B-B14F-4D97-AF65-F5344CB8AC3E}">
        <p14:creationId xmlns:p14="http://schemas.microsoft.com/office/powerpoint/2010/main" val="3395367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3" name="Content Placeholder 2"/>
          <p:cNvSpPr>
            <a:spLocks noGrp="1"/>
          </p:cNvSpPr>
          <p:nvPr>
            <p:ph idx="1"/>
          </p:nvPr>
        </p:nvSpPr>
        <p:spPr/>
        <p:txBody>
          <a:bodyPr/>
          <a:lstStyle/>
          <a:p>
            <a:pPr>
              <a:lnSpc>
                <a:spcPct val="150000"/>
              </a:lnSpc>
            </a:pPr>
            <a:r>
              <a:rPr lang="en-GB" b="1" dirty="0"/>
              <a:t>Overall learning outcomes:</a:t>
            </a:r>
          </a:p>
          <a:p>
            <a:pPr marL="285750" indent="-285750">
              <a:lnSpc>
                <a:spcPct val="200000"/>
              </a:lnSpc>
              <a:buClrTx/>
              <a:buFont typeface="Wingdings" pitchFamily="2" charset="2"/>
              <a:buChar char="§"/>
            </a:pPr>
            <a:r>
              <a:rPr lang="en-GB" dirty="0"/>
              <a:t>Being able to explain how and why systems are designed in certain ways</a:t>
            </a:r>
          </a:p>
          <a:p>
            <a:pPr marL="285750" indent="-285750">
              <a:lnSpc>
                <a:spcPct val="200000"/>
              </a:lnSpc>
              <a:buClrTx/>
              <a:buFont typeface="Wingdings" pitchFamily="2" charset="2"/>
              <a:buChar char="§"/>
            </a:pPr>
            <a:r>
              <a:rPr lang="en-GB" dirty="0"/>
              <a:t>Applying scientific concepts such as the properties of light and x-rays</a:t>
            </a:r>
          </a:p>
          <a:p>
            <a:pPr marL="285750" indent="-285750">
              <a:lnSpc>
                <a:spcPct val="200000"/>
              </a:lnSpc>
              <a:buClrTx/>
              <a:buFont typeface="Wingdings" pitchFamily="2" charset="2"/>
              <a:buChar char="§"/>
            </a:pPr>
            <a:r>
              <a:rPr lang="en-GB" dirty="0"/>
              <a:t>Logically deducing the range of outputs from a system</a:t>
            </a:r>
          </a:p>
        </p:txBody>
      </p:sp>
    </p:spTree>
    <p:extLst>
      <p:ext uri="{BB962C8B-B14F-4D97-AF65-F5344CB8AC3E}">
        <p14:creationId xmlns:p14="http://schemas.microsoft.com/office/powerpoint/2010/main" val="1726901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556" t="29105" r="20264" b="25559"/>
          <a:stretch/>
        </p:blipFill>
        <p:spPr bwMode="auto">
          <a:xfrm>
            <a:off x="179512" y="1700808"/>
            <a:ext cx="8855703" cy="4320480"/>
          </a:xfrm>
          <a:prstGeom prst="rect">
            <a:avLst/>
          </a:prstGeom>
          <a:noFill/>
          <a:ln>
            <a:noFill/>
          </a:ln>
          <a:scene3d>
            <a:camera prst="orthographicFront"/>
            <a:lightRig rig="threePt" dir="t"/>
          </a:scene3d>
          <a:sp3d>
            <a:bevelT/>
          </a:sp3d>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5"/>
          <p:cNvSpPr>
            <a:spLocks noChangeArrowheads="1"/>
          </p:cNvSpPr>
          <p:nvPr/>
        </p:nvSpPr>
        <p:spPr bwMode="auto">
          <a:xfrm flipV="1">
            <a:off x="4211960" y="56443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6" name="Rectangle 3"/>
          <p:cNvSpPr txBox="1">
            <a:spLocks noChangeArrowheads="1"/>
          </p:cNvSpPr>
          <p:nvPr/>
        </p:nvSpPr>
        <p:spPr bwMode="auto">
          <a:xfrm>
            <a:off x="4659094" y="5872499"/>
            <a:ext cx="4009888" cy="432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Airport baggage handling systems</a:t>
            </a:r>
          </a:p>
        </p:txBody>
      </p:sp>
    </p:spTree>
    <p:extLst>
      <p:ext uri="{BB962C8B-B14F-4D97-AF65-F5344CB8AC3E}">
        <p14:creationId xmlns:p14="http://schemas.microsoft.com/office/powerpoint/2010/main" val="1077751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3" name="Content Placeholder 2"/>
          <p:cNvSpPr>
            <a:spLocks noGrp="1"/>
          </p:cNvSpPr>
          <p:nvPr>
            <p:ph idx="1"/>
          </p:nvPr>
        </p:nvSpPr>
        <p:spPr/>
        <p:txBody>
          <a:bodyPr/>
          <a:lstStyle/>
          <a:p>
            <a:endParaRPr lang="en-GB" dirty="0"/>
          </a:p>
          <a:p>
            <a:r>
              <a:rPr lang="en-GB" dirty="0"/>
              <a:t>Imagine that you’re on holiday in a big city in another country.  You’ve flown there and had several days, staying in a hotel, exploring the sights and enjoying the city life.</a:t>
            </a:r>
          </a:p>
          <a:p>
            <a:endParaRPr lang="en-GB" dirty="0"/>
          </a:p>
          <a:p>
            <a:r>
              <a:rPr lang="en-GB" dirty="0"/>
              <a:t>It’s the day of your return so you check out of the hotel and leave with your suitcase.  However, your flight isn’t until the evening.  You don’t want to sit in the airport all day and you certainly don’t want to lug your cases round with you.  You could go out to the airport, drop the bags and return but that will take time and money.</a:t>
            </a:r>
          </a:p>
          <a:p>
            <a:endParaRPr lang="en-GB" dirty="0"/>
          </a:p>
          <a:p>
            <a:r>
              <a:rPr lang="en-GB" dirty="0"/>
              <a:t>The airport, however, has a solution.  They have a baggage drop in the city centre.  Take your cases there, check them in and go off to enjoy your last day in the city.</a:t>
            </a:r>
          </a:p>
          <a:p>
            <a:endParaRPr lang="en-GB" dirty="0"/>
          </a:p>
        </p:txBody>
      </p:sp>
    </p:spTree>
    <p:extLst>
      <p:ext uri="{BB962C8B-B14F-4D97-AF65-F5344CB8AC3E}">
        <p14:creationId xmlns:p14="http://schemas.microsoft.com/office/powerpoint/2010/main" val="3473592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pic>
        <p:nvPicPr>
          <p:cNvPr id="5" name="Picture 2" descr="http://www.britishairways.com/cms/global/assets/images/global/airport_maps/terminal_map_lhr_overview_550x390.gif"/>
          <p:cNvPicPr>
            <a:picLocks noChangeAspect="1" noChangeArrowheads="1"/>
          </p:cNvPicPr>
          <p:nvPr/>
        </p:nvPicPr>
        <p:blipFill rotWithShape="1">
          <a:blip r:embed="rId3">
            <a:extLst>
              <a:ext uri="{28A0092B-C50C-407E-A947-70E740481C1C}">
                <a14:useLocalDpi xmlns:a14="http://schemas.microsoft.com/office/drawing/2010/main" val="0"/>
              </a:ext>
            </a:extLst>
          </a:blip>
          <a:srcRect l="2327" t="7527" r="5238" b="26948"/>
          <a:stretch/>
        </p:blipFill>
        <p:spPr bwMode="auto">
          <a:xfrm>
            <a:off x="271444" y="1645793"/>
            <a:ext cx="8423806" cy="4234307"/>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a:spLocks noChangeArrowheads="1"/>
          </p:cNvSpPr>
          <p:nvPr/>
        </p:nvSpPr>
        <p:spPr bwMode="auto">
          <a:xfrm flipV="1">
            <a:off x="4211960" y="56443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7" name="Rectangle 3"/>
          <p:cNvSpPr txBox="1">
            <a:spLocks noChangeArrowheads="1"/>
          </p:cNvSpPr>
          <p:nvPr/>
        </p:nvSpPr>
        <p:spPr bwMode="auto">
          <a:xfrm>
            <a:off x="4659094" y="5872499"/>
            <a:ext cx="4009888" cy="432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Which terminal?</a:t>
            </a:r>
          </a:p>
        </p:txBody>
      </p:sp>
    </p:spTree>
    <p:extLst>
      <p:ext uri="{BB962C8B-B14F-4D97-AF65-F5344CB8AC3E}">
        <p14:creationId xmlns:p14="http://schemas.microsoft.com/office/powerpoint/2010/main" val="4294097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pic>
        <p:nvPicPr>
          <p:cNvPr id="4" name="Picture 6" descr="http://t1.gstatic.com/images?q=tbn:ANd9GcQTi1lscgB3-V1Y6VM0DtRfkgK90H30xRCyLN4gHTVC5zIh-WmW4M0bfY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9466" y="1603565"/>
            <a:ext cx="6070600" cy="4565921"/>
          </a:xfrm>
          <a:prstGeom prst="rect">
            <a:avLst/>
          </a:prstGeom>
          <a:noFill/>
          <a:ln>
            <a:noFill/>
          </a:ln>
          <a:extLst>
            <a:ext uri="{909E8E84-426E-40dd-AFC4-6F175D3DCCD1}">
              <a14:hiddenFill xmlns:a14="http://schemas.microsoft.com/office/drawing/2010/main" xmlns="">
                <a:solidFill>
                  <a:srgbClr val="FFFFFF"/>
                </a:solidFill>
              </a14:hiddenFill>
            </a:ext>
          </a:extLst>
        </p:spPr>
      </p:pic>
      <p:sp>
        <p:nvSpPr>
          <p:cNvPr id="5" name="Rectangle 4"/>
          <p:cNvSpPr>
            <a:spLocks noChangeArrowheads="1"/>
          </p:cNvSpPr>
          <p:nvPr/>
        </p:nvSpPr>
        <p:spPr bwMode="auto">
          <a:xfrm flipV="1">
            <a:off x="4211960" y="51871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6" name="Rectangle 3"/>
          <p:cNvSpPr txBox="1">
            <a:spLocks noChangeArrowheads="1"/>
          </p:cNvSpPr>
          <p:nvPr/>
        </p:nvSpPr>
        <p:spPr bwMode="auto">
          <a:xfrm>
            <a:off x="4659094" y="5415299"/>
            <a:ext cx="4009888" cy="432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Light dependent resistor</a:t>
            </a:r>
          </a:p>
        </p:txBody>
      </p:sp>
    </p:spTree>
    <p:extLst>
      <p:ext uri="{BB962C8B-B14F-4D97-AF65-F5344CB8AC3E}">
        <p14:creationId xmlns:p14="http://schemas.microsoft.com/office/powerpoint/2010/main" val="334350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3" name="Content Placeholder 2"/>
          <p:cNvSpPr>
            <a:spLocks noGrp="1"/>
          </p:cNvSpPr>
          <p:nvPr>
            <p:ph idx="1"/>
          </p:nvPr>
        </p:nvSpPr>
        <p:spPr>
          <a:xfrm>
            <a:off x="539751" y="1412875"/>
            <a:ext cx="3587749" cy="4752975"/>
          </a:xfrm>
        </p:spPr>
        <p:txBody>
          <a:bodyPr/>
          <a:lstStyle/>
          <a:p>
            <a:r>
              <a:rPr lang="en-GB" b="1" dirty="0"/>
              <a:t>A five detector system</a:t>
            </a:r>
          </a:p>
          <a:p>
            <a:endParaRPr lang="en-GB" dirty="0"/>
          </a:p>
          <a:p>
            <a:r>
              <a:rPr lang="en-GB" dirty="0"/>
              <a:t>Imagine five optical detectors in a row, scanning labels as they go through.</a:t>
            </a:r>
          </a:p>
          <a:p>
            <a:endParaRPr lang="en-GB" dirty="0"/>
          </a:p>
          <a:p>
            <a:pPr marL="285750" indent="-285750">
              <a:buClrTx/>
              <a:buFont typeface="Wingdings" pitchFamily="2" charset="2"/>
              <a:buChar char="§"/>
            </a:pPr>
            <a:r>
              <a:rPr lang="en-GB" dirty="0"/>
              <a:t>Suitcase sticker for Terminal 1</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Suitcase sticker for Terminal 2</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etc</a:t>
            </a:r>
          </a:p>
          <a:p>
            <a:pPr marL="285750" indent="-285750">
              <a:buFont typeface="Arial" pitchFamily="34" charset="0"/>
              <a:buChar char="•"/>
            </a:pPr>
            <a:endParaRPr lang="en-GB" dirty="0"/>
          </a:p>
          <a:p>
            <a:endParaRPr lang="en-GB" dirty="0"/>
          </a:p>
        </p:txBody>
      </p:sp>
      <p:sp>
        <p:nvSpPr>
          <p:cNvPr id="4" name="Rectangle 3"/>
          <p:cNvSpPr/>
          <p:nvPr/>
        </p:nvSpPr>
        <p:spPr>
          <a:xfrm>
            <a:off x="4427700" y="3645024"/>
            <a:ext cx="648072" cy="6480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p:cNvSpPr/>
          <p:nvPr/>
        </p:nvSpPr>
        <p:spPr>
          <a:xfrm>
            <a:off x="5079900"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5724128"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7018641"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p:nvSpPr>
        <p:spPr>
          <a:xfrm>
            <a:off x="6392199"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5724128"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p:nvSpPr>
        <p:spPr>
          <a:xfrm>
            <a:off x="6372200"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p:nvSpPr>
        <p:spPr>
          <a:xfrm>
            <a:off x="7020272"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Rectangle 11"/>
          <p:cNvSpPr/>
          <p:nvPr/>
        </p:nvSpPr>
        <p:spPr>
          <a:xfrm>
            <a:off x="4427700"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5076056" y="4797152"/>
            <a:ext cx="648072" cy="6480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Can 13"/>
          <p:cNvSpPr/>
          <p:nvPr/>
        </p:nvSpPr>
        <p:spPr>
          <a:xfrm>
            <a:off x="4427700"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an 14"/>
          <p:cNvSpPr/>
          <p:nvPr/>
        </p:nvSpPr>
        <p:spPr>
          <a:xfrm>
            <a:off x="5079900"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Can 15"/>
          <p:cNvSpPr/>
          <p:nvPr/>
        </p:nvSpPr>
        <p:spPr>
          <a:xfrm>
            <a:off x="5722497"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Can 16"/>
          <p:cNvSpPr/>
          <p:nvPr/>
        </p:nvSpPr>
        <p:spPr>
          <a:xfrm>
            <a:off x="6370569"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Can 17"/>
          <p:cNvSpPr/>
          <p:nvPr/>
        </p:nvSpPr>
        <p:spPr>
          <a:xfrm>
            <a:off x="7020272" y="1657486"/>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p:cNvSpPr/>
          <p:nvPr/>
        </p:nvSpPr>
        <p:spPr>
          <a:xfrm>
            <a:off x="4283968" y="3501008"/>
            <a:ext cx="3528392"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19"/>
          <p:cNvSpPr/>
          <p:nvPr/>
        </p:nvSpPr>
        <p:spPr>
          <a:xfrm>
            <a:off x="4283968" y="4653136"/>
            <a:ext cx="3528392"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wn Arrow 20"/>
          <p:cNvSpPr/>
          <p:nvPr/>
        </p:nvSpPr>
        <p:spPr>
          <a:xfrm>
            <a:off x="8244408" y="3284984"/>
            <a:ext cx="648072" cy="2520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555614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4" name="Content Placeholder 2"/>
          <p:cNvSpPr>
            <a:spLocks noGrp="1"/>
          </p:cNvSpPr>
          <p:nvPr>
            <p:ph idx="1"/>
          </p:nvPr>
        </p:nvSpPr>
        <p:spPr>
          <a:xfrm>
            <a:off x="539751" y="1412875"/>
            <a:ext cx="3790949" cy="4752975"/>
          </a:xfrm>
        </p:spPr>
        <p:txBody>
          <a:bodyPr/>
          <a:lstStyle/>
          <a:p>
            <a:r>
              <a:rPr lang="en-GB" b="1" dirty="0"/>
              <a:t>A single detector system</a:t>
            </a:r>
          </a:p>
          <a:p>
            <a:endParaRPr lang="en-GB" dirty="0"/>
          </a:p>
          <a:p>
            <a:r>
              <a:rPr lang="en-GB" dirty="0"/>
              <a:t>Imagine one optical detector, scanning labels as they go through.</a:t>
            </a:r>
          </a:p>
          <a:p>
            <a:endParaRPr lang="en-GB" dirty="0"/>
          </a:p>
          <a:p>
            <a:pPr marL="285750" indent="-285750">
              <a:buClrTx/>
              <a:buFont typeface="Wingdings" pitchFamily="2" charset="2"/>
              <a:buChar char="§"/>
            </a:pPr>
            <a:r>
              <a:rPr lang="en-GB" dirty="0"/>
              <a:t>Suitcase sticker for Terminal 1</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Suitcase sticker for Terminal 2</a:t>
            </a:r>
          </a:p>
          <a:p>
            <a:pPr marL="285750" indent="-285750">
              <a:buFont typeface="Arial" pitchFamily="34" charset="0"/>
              <a:buChar char="•"/>
            </a:pPr>
            <a:endParaRPr lang="en-GB" dirty="0"/>
          </a:p>
          <a:p>
            <a:endParaRPr lang="en-GB" dirty="0"/>
          </a:p>
          <a:p>
            <a:pPr marL="285750" indent="-285750">
              <a:buFont typeface="Arial" pitchFamily="34" charset="0"/>
              <a:buChar char="•"/>
            </a:pPr>
            <a:endParaRPr lang="en-GB" dirty="0"/>
          </a:p>
          <a:p>
            <a:endParaRPr lang="en-GB" dirty="0"/>
          </a:p>
        </p:txBody>
      </p:sp>
      <p:sp>
        <p:nvSpPr>
          <p:cNvPr id="5" name="Rectangle 4"/>
          <p:cNvSpPr/>
          <p:nvPr/>
        </p:nvSpPr>
        <p:spPr>
          <a:xfrm>
            <a:off x="5215100" y="3645024"/>
            <a:ext cx="648072" cy="6480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5215100"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Can 6"/>
          <p:cNvSpPr/>
          <p:nvPr/>
        </p:nvSpPr>
        <p:spPr>
          <a:xfrm>
            <a:off x="5215100"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p:nvSpPr>
        <p:spPr>
          <a:xfrm>
            <a:off x="5071368" y="3501008"/>
            <a:ext cx="936104"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5071368" y="4653136"/>
            <a:ext cx="936104"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Down Arrow 9"/>
          <p:cNvSpPr/>
          <p:nvPr/>
        </p:nvSpPr>
        <p:spPr>
          <a:xfrm>
            <a:off x="7596336" y="3284984"/>
            <a:ext cx="648072" cy="2520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127704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4" name="Content Placeholder 2"/>
          <p:cNvSpPr>
            <a:spLocks noGrp="1"/>
          </p:cNvSpPr>
          <p:nvPr>
            <p:ph idx="1"/>
          </p:nvPr>
        </p:nvSpPr>
        <p:spPr>
          <a:xfrm>
            <a:off x="539751" y="1412875"/>
            <a:ext cx="3790949" cy="4752975"/>
          </a:xfrm>
        </p:spPr>
        <p:txBody>
          <a:bodyPr/>
          <a:lstStyle/>
          <a:p>
            <a:r>
              <a:rPr lang="en-GB" b="1" dirty="0"/>
              <a:t>A two detector system</a:t>
            </a:r>
          </a:p>
          <a:p>
            <a:endParaRPr lang="en-GB" dirty="0"/>
          </a:p>
          <a:p>
            <a:r>
              <a:rPr lang="en-GB" dirty="0"/>
              <a:t>Imagine two optical detectors in a row, scanning labels as they go through.</a:t>
            </a:r>
          </a:p>
          <a:p>
            <a:endParaRPr lang="en-GB" dirty="0"/>
          </a:p>
          <a:p>
            <a:pPr marL="285750" indent="-285750">
              <a:buClrTx/>
              <a:buFont typeface="Wingdings" pitchFamily="2" charset="2"/>
              <a:buChar char="§"/>
            </a:pPr>
            <a:r>
              <a:rPr lang="en-GB" dirty="0"/>
              <a:t>Suitcase sticker for Terminal 1</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Suitcase sticker for Terminal 2</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etc</a:t>
            </a:r>
          </a:p>
          <a:p>
            <a:pPr marL="285750" indent="-285750">
              <a:buFont typeface="Arial" pitchFamily="34" charset="0"/>
              <a:buChar char="•"/>
            </a:pPr>
            <a:endParaRPr lang="en-GB" dirty="0"/>
          </a:p>
          <a:p>
            <a:endParaRPr lang="en-GB" dirty="0"/>
          </a:p>
          <a:p>
            <a:pPr marL="285750" indent="-285750">
              <a:buFont typeface="Arial" pitchFamily="34" charset="0"/>
              <a:buChar char="•"/>
            </a:pPr>
            <a:endParaRPr lang="en-GB" dirty="0"/>
          </a:p>
          <a:p>
            <a:endParaRPr lang="en-GB" dirty="0"/>
          </a:p>
        </p:txBody>
      </p:sp>
      <p:sp>
        <p:nvSpPr>
          <p:cNvPr id="5" name="Rectangle 4"/>
          <p:cNvSpPr/>
          <p:nvPr/>
        </p:nvSpPr>
        <p:spPr>
          <a:xfrm>
            <a:off x="5079900"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4427700"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5076056" y="4797152"/>
            <a:ext cx="648072" cy="6480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an 7"/>
          <p:cNvSpPr/>
          <p:nvPr/>
        </p:nvSpPr>
        <p:spPr>
          <a:xfrm>
            <a:off x="4427700"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Can 8"/>
          <p:cNvSpPr/>
          <p:nvPr/>
        </p:nvSpPr>
        <p:spPr>
          <a:xfrm>
            <a:off x="5079900"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p:cNvSpPr/>
          <p:nvPr/>
        </p:nvSpPr>
        <p:spPr>
          <a:xfrm>
            <a:off x="4283968" y="3501008"/>
            <a:ext cx="1584176"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ectangle 10"/>
          <p:cNvSpPr/>
          <p:nvPr/>
        </p:nvSpPr>
        <p:spPr>
          <a:xfrm>
            <a:off x="4283968" y="4653136"/>
            <a:ext cx="1584176"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Down Arrow 11"/>
          <p:cNvSpPr/>
          <p:nvPr/>
        </p:nvSpPr>
        <p:spPr>
          <a:xfrm>
            <a:off x="8244408" y="3284984"/>
            <a:ext cx="648072" cy="2520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4431828"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823197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sp>
        <p:nvSpPr>
          <p:cNvPr id="4" name="Content Placeholder 2"/>
          <p:cNvSpPr>
            <a:spLocks noGrp="1"/>
          </p:cNvSpPr>
          <p:nvPr>
            <p:ph idx="1"/>
          </p:nvPr>
        </p:nvSpPr>
        <p:spPr>
          <a:xfrm>
            <a:off x="539751" y="1412875"/>
            <a:ext cx="3790949" cy="4752975"/>
          </a:xfrm>
        </p:spPr>
        <p:txBody>
          <a:bodyPr/>
          <a:lstStyle/>
          <a:p>
            <a:r>
              <a:rPr lang="en-GB" b="1" dirty="0"/>
              <a:t>A three detector system</a:t>
            </a:r>
          </a:p>
          <a:p>
            <a:endParaRPr lang="en-GB" dirty="0"/>
          </a:p>
          <a:p>
            <a:r>
              <a:rPr lang="en-GB" dirty="0"/>
              <a:t>Imagine three optical detectors in a row, scanning labels as they go through.</a:t>
            </a:r>
          </a:p>
          <a:p>
            <a:endParaRPr lang="en-GB" dirty="0"/>
          </a:p>
          <a:p>
            <a:pPr marL="285750" indent="-285750">
              <a:buClrTx/>
              <a:buFont typeface="Wingdings" pitchFamily="2" charset="2"/>
              <a:buChar char="§"/>
            </a:pPr>
            <a:r>
              <a:rPr lang="en-GB" dirty="0"/>
              <a:t>Suitcase sticker for Terminal 1</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Suitcase sticker for Terminal 2</a:t>
            </a:r>
          </a:p>
          <a:p>
            <a:pPr marL="285750" indent="-285750">
              <a:buClrTx/>
              <a:buFont typeface="Wingdings" pitchFamily="2" charset="2"/>
              <a:buChar char="§"/>
            </a:pPr>
            <a:endParaRPr lang="en-GB" dirty="0"/>
          </a:p>
          <a:p>
            <a:pPr marL="285750" indent="-285750">
              <a:buClrTx/>
              <a:buFont typeface="Wingdings" pitchFamily="2" charset="2"/>
              <a:buChar char="§"/>
            </a:pPr>
            <a:r>
              <a:rPr lang="en-GB" dirty="0"/>
              <a:t>etc</a:t>
            </a:r>
          </a:p>
          <a:p>
            <a:pPr marL="285750" indent="-285750">
              <a:buFont typeface="Arial" pitchFamily="34" charset="0"/>
              <a:buChar char="•"/>
            </a:pPr>
            <a:endParaRPr lang="en-GB" dirty="0"/>
          </a:p>
          <a:p>
            <a:endParaRPr lang="en-GB" dirty="0"/>
          </a:p>
          <a:p>
            <a:pPr marL="285750" indent="-285750">
              <a:buFont typeface="Arial" pitchFamily="34" charset="0"/>
              <a:buChar char="•"/>
            </a:pPr>
            <a:endParaRPr lang="en-GB" dirty="0"/>
          </a:p>
          <a:p>
            <a:endParaRPr lang="en-GB" dirty="0"/>
          </a:p>
        </p:txBody>
      </p:sp>
      <p:sp>
        <p:nvSpPr>
          <p:cNvPr id="5" name="Rectangle 4"/>
          <p:cNvSpPr/>
          <p:nvPr/>
        </p:nvSpPr>
        <p:spPr>
          <a:xfrm>
            <a:off x="5106802"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p:cNvSpPr/>
          <p:nvPr/>
        </p:nvSpPr>
        <p:spPr>
          <a:xfrm>
            <a:off x="5751030"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p:cNvSpPr/>
          <p:nvPr/>
        </p:nvSpPr>
        <p:spPr>
          <a:xfrm>
            <a:off x="5101327"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p:cNvSpPr/>
          <p:nvPr/>
        </p:nvSpPr>
        <p:spPr>
          <a:xfrm>
            <a:off x="4454602" y="4797152"/>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p:nvSpPr>
        <p:spPr>
          <a:xfrm>
            <a:off x="5749399" y="4797152"/>
            <a:ext cx="648072" cy="6480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Can 9"/>
          <p:cNvSpPr/>
          <p:nvPr/>
        </p:nvSpPr>
        <p:spPr>
          <a:xfrm>
            <a:off x="4454602"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an 10"/>
          <p:cNvSpPr/>
          <p:nvPr/>
        </p:nvSpPr>
        <p:spPr>
          <a:xfrm>
            <a:off x="5106802"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Can 11"/>
          <p:cNvSpPr/>
          <p:nvPr/>
        </p:nvSpPr>
        <p:spPr>
          <a:xfrm>
            <a:off x="5749399" y="1688591"/>
            <a:ext cx="648072" cy="1008112"/>
          </a:xfrm>
          <a:prstGeom prst="ca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p:cNvSpPr/>
          <p:nvPr/>
        </p:nvSpPr>
        <p:spPr>
          <a:xfrm>
            <a:off x="4310870" y="3501008"/>
            <a:ext cx="2232248"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p:cNvSpPr/>
          <p:nvPr/>
        </p:nvSpPr>
        <p:spPr>
          <a:xfrm>
            <a:off x="4283968" y="4653136"/>
            <a:ext cx="2232248" cy="93610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Down Arrow 14"/>
          <p:cNvSpPr/>
          <p:nvPr/>
        </p:nvSpPr>
        <p:spPr>
          <a:xfrm>
            <a:off x="8244408" y="3284984"/>
            <a:ext cx="648072" cy="25202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p:cNvSpPr/>
          <p:nvPr/>
        </p:nvSpPr>
        <p:spPr>
          <a:xfrm>
            <a:off x="4458730" y="3645024"/>
            <a:ext cx="648072" cy="64807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108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4610" t="10144" r="15532" b="32790"/>
          <a:stretch/>
        </p:blipFill>
        <p:spPr bwMode="auto">
          <a:xfrm>
            <a:off x="387876" y="1650133"/>
            <a:ext cx="8256612" cy="44458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Rectangle 4"/>
          <p:cNvSpPr>
            <a:spLocks noChangeArrowheads="1"/>
          </p:cNvSpPr>
          <p:nvPr/>
        </p:nvSpPr>
        <p:spPr bwMode="auto">
          <a:xfrm flipV="1">
            <a:off x="4211960" y="58729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6" name="Rectangle 3"/>
          <p:cNvSpPr txBox="1">
            <a:spLocks noChangeArrowheads="1"/>
          </p:cNvSpPr>
          <p:nvPr/>
        </p:nvSpPr>
        <p:spPr bwMode="auto">
          <a:xfrm>
            <a:off x="4634600" y="6086708"/>
            <a:ext cx="4009888" cy="432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Baggage check in system</a:t>
            </a:r>
          </a:p>
        </p:txBody>
      </p:sp>
    </p:spTree>
    <p:extLst>
      <p:ext uri="{BB962C8B-B14F-4D97-AF65-F5344CB8AC3E}">
        <p14:creationId xmlns:p14="http://schemas.microsoft.com/office/powerpoint/2010/main" val="583228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pic>
        <p:nvPicPr>
          <p:cNvPr id="4" name="Picture 2" descr="http://www.sciencephoto.com/image/361857/large/T9800050-Gun_in_suitcase_detected_by_airport_X-ray_machine-SP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429792"/>
            <a:ext cx="4933950" cy="50482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228472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 case to resolve</a:t>
            </a:r>
          </a:p>
        </p:txBody>
      </p:sp>
      <p:pic>
        <p:nvPicPr>
          <p:cNvPr id="4" name="Picture 4" descr="http://bp2.blogger.com/_T5TcFhs-1xs/SH3v0s4RwCI/AAAAAAAAAIA/qhuUCs6xGkg/S660/bag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37" y="2399163"/>
            <a:ext cx="2957264" cy="2413339"/>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8" descr="http://static.ddmcdn.com/gif/airport-security-xray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0598" y="2426388"/>
            <a:ext cx="3026038" cy="2239269"/>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0" descr="http://snallabolaget.com/images/xray.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0432" y="2412740"/>
            <a:ext cx="2957264" cy="215073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6"/>
          <p:cNvSpPr>
            <a:spLocks noChangeArrowheads="1"/>
          </p:cNvSpPr>
          <p:nvPr/>
        </p:nvSpPr>
        <p:spPr bwMode="auto">
          <a:xfrm flipV="1">
            <a:off x="4211960" y="4867094"/>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34600" y="5080823"/>
            <a:ext cx="4009888" cy="4320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What’s in the bag?</a:t>
            </a:r>
          </a:p>
        </p:txBody>
      </p:sp>
    </p:spTree>
    <p:extLst>
      <p:ext uri="{BB962C8B-B14F-4D97-AF65-F5344CB8AC3E}">
        <p14:creationId xmlns:p14="http://schemas.microsoft.com/office/powerpoint/2010/main" val="18724072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DT_CUSTOMER" val="Siemens_I_2013"/>
  <p:tag name="CDT_CUSTOMER_NAME" val="Siemens AG, Industry Sector"/>
  <p:tag name="CDT_VERSION" val="4.1.2.0"/>
  <p:tag name="CDT_CREATORVERSION" val="4.1.2.0"/>
  <p:tag name="CDT_TEMPLATEVERSION" val="2.0.0"/>
  <p:tag name="CDT_LANGUAGE" val="1033"/>
  <p:tag name="CDT_FONTSET" val="Arial"/>
</p:tagLst>
</file>

<file path=ppt/tags/tag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PROT" val="3"/>
  <p:tag name="CDT_PROT_TOP" val="0"/>
  <p:tag name="CDT_PROT_LEFT" val="0"/>
  <p:tag name="CDT_PROT_WIDTH" val="720"/>
  <p:tag name="CDT_PROT_HEIGHT" val="99,87504"/>
</p:tagLst>
</file>

<file path=ppt/tags/tag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4"/>
  <p:tag name="CDT_TARGETSHAPE_NEW" val="1"/>
  <p:tag name="CDT_PROT" val="3"/>
  <p:tag name="CDT_PROT_TOP" val="485,5"/>
  <p:tag name="CDT_PROT_LEFT" val="0"/>
  <p:tag name="CDT_PROT_WIDTH" val="720"/>
  <p:tag name="CDT_PROT_HEIGHT" val="34"/>
</p:tagLst>
</file>

<file path=ppt/tags/tag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111,25"/>
  <p:tag name="CDT_PROT_LEFT" val="42,50008"/>
  <p:tag name="CDT_PROT_WIDTH" val="646,3751"/>
  <p:tag name="CDT_PROT_HEIGHT" val="374,25"/>
</p:tagLst>
</file>

<file path=ppt/tags/tag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001"/>
  <p:tag name="CDT_PROT_WIDTH" val="113,375"/>
  <p:tag name="CDT_PROT_HEIGHT" val="63,50016"/>
</p:tagLst>
</file>

<file path=ppt/tags/tag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0"/>
  <p:tag name="CDT_PROT_LEFT" val="0"/>
  <p:tag name="CDT_PROT_WIDTH" val="720"/>
  <p:tag name="CDT_PROT_HEIGHT" val="99,87504"/>
</p:tagLst>
</file>

<file path=ppt/tags/tag7.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326,7-720"/>
  <p:tag name="CDT_MASTERSHAPE2" val="14:0-0-326,7-720"/>
  <p:tag name="CDT_MASTERSHAPE3" val="57350:326,7-19,75-116,9738-700,25"/>
  <p:tag name="CDT_MASTERSHAPE4" val="57351:295,7487-19,75-30,95134-700,25"/>
  <p:tag name="CDT_MASTERSHAPE5" val="11:0-42,5-76,20732-136,063"/>
  <p:tag name="CDT_MASTERSHAPE6" val="10:485,5-0-34-720"/>
  <p:tag name="CDT_MASTERSHAPE7" val="2:485,5-484,75-34-235,25"/>
  <p:tag name="CDT_MASTERSHAPE8" val="15:0-360-0,1250394-0,1250394"/>
</p:tagLst>
</file>

<file path=ppt/tags/tag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406,08-720"/>
  <p:tag name="CDT_MASTERSHAPE2" val="12:0-0-406,08-720"/>
  <p:tag name="CDT_MASTERSHAPE3" val="57350:289,1062-19,75-116,9738-700,25"/>
  <p:tag name="CDT_MASTERSHAPE4" val="57351:406,08-19,75-30,95134-700,25"/>
  <p:tag name="CDT_MASTERSHAPE5" val="11:0-42,5-76,20732-136,063"/>
  <p:tag name="CDT_MASTERSHAPE6" val="16:0-360-0,1250394-0,1250394"/>
  <p:tag name="CDT_MASTERSHAPE7" val="10:485,5-0-34-720"/>
  <p:tag name="CDT_MASTERSHAPE8" val="15:485,5-484,75-34-235,25"/>
</p:tagLst>
</file>

<file path=ppt/tags/tag1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90,6199-19,75-148,1732-700,25"/>
  <p:tag name="CDT_MASTERSHAPE4" val="11:0-42,5-76,20732-136,063"/>
  <p:tag name="CDT_MASTERSHAPE5" val="16:0-360-0,1250394-0,1250394"/>
  <p:tag name="CDT_MASTERSHAPE6" val="10:485,5-0-34-720"/>
  <p:tag name="CDT_MASTERSHAPE7" val="14:485,5-484,75-34-235,25"/>
  <p:tag name="CDT_MASTERSHAPE8" val="57351:190,62-19,75-30,95134-700,25"/>
</p:tagLst>
</file>

<file path=ppt/tags/tag1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86,798-19,75-148,1732-700,25"/>
  <p:tag name="CDT_MASTERSHAPE4" val="11:0-42,5-76,20732-136,063"/>
  <p:tag name="CDT_MASTERSHAPE5" val="16:0-360-0,1250394-0,1250394"/>
  <p:tag name="CDT_MASTERSHAPE6" val="14:485,5-0-34-720"/>
  <p:tag name="CDT_MASTERSHAPE7" val="15:485,5-484,75-34-235,25"/>
  <p:tag name="CDT_MASTERSHAPE8" val="57351:304-19,75-30,95134-700,25"/>
</p:tagLst>
</file>

<file path=ppt/tags/tag1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57359:0-0-326,75-720"/>
  <p:tag name="CDT_MASTERSHAPE2" val="57350:326,7501-19,75-116,9738-700,25"/>
  <p:tag name="CDT_MASTERSHAPE3" val="57351:295,7987-19,75-30,95134-700,25"/>
  <p:tag name="CDT_MASTERSHAPE4" val="8:0-575,5-63,37504-113,375"/>
  <p:tag name="CDT_MASTERSHAPE5" val="9:0-360-0,1250394-0,1250394"/>
</p:tagLst>
</file>

<file path=ppt/tags/tag1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406,5005-720"/>
  <p:tag name="CDT_MASTERSHAPE2" val="57350:289,5268-19,75-116,9738-700,25"/>
  <p:tag name="CDT_MASTERSHAPE3" val="57351:406,5005-19,75-30,95134-700,25"/>
  <p:tag name="CDT_MASTERSHAPE4" val="12:0-575,5-63,37504-113,375"/>
  <p:tag name="CDT_MASTERSHAPE5" val="9:0-360-0,1250394-0,1250394"/>
</p:tagLst>
</file>

<file path=ppt/tags/tag1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3:111,25-371,3751-374,25-348,625"/>
  <p:tag name="CDT_MASTERSHAPE2" val="2:0-0-99,87504-720"/>
  <p:tag name="CDT_MASTERSHAPE3" val="11:111,25-0-374,25-360"/>
  <p:tag name="CDT_MASTERSHAPE4" val="13:111,25-371,3751-374,25-348,625"/>
</p:tagLst>
</file>

<file path=ppt/tags/tag1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13:111,25-42,5-374,25-317,5"/>
  <p:tag name="CDT_MASTERSHAPE3" val="5:111,25-371,3751-374,25-348,625"/>
</p:tagLst>
</file>

<file path=ppt/tags/tag1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Lst>
</file>

<file path=ppt/tags/tag1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0008-374,25-646,3751"/>
</p:tagLst>
</file>

<file path=ppt/tags/tag1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Lst>
</file>

<file path=ppt/tags/tag1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317,5"/>
  <p:tag name="CDT_MASTERSHAPE3" val="4:111,25-371,375-374,25-317,5"/>
</p:tagLst>
</file>

<file path=ppt/tags/tag2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646,3751"/>
  <p:tag name="CDT_MASTERSHAPE3" val="13:304-42,5-181,5-646,3751"/>
</p:tagLst>
</file>

<file path=ppt/tags/tag2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04,0945"/>
  <p:tag name="CDT_MASTERSHAPE3" val="13:111,25-257,9528-374,25-215,4222"/>
  <p:tag name="CDT_MASTERSHAPE4" val="12:111,25-484,75-374,25-204,125"/>
</p:tagLst>
</file>

<file path=ppt/tags/tag2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317,5"/>
  <p:tag name="CDT_MASTERSHAPE3" val="4:111,25-371,375-181,375-317,5"/>
  <p:tag name="CDT_MASTERSHAPE4" val="5:304-42,5-181,5-317,5"/>
  <p:tag name="CDT_MASTERSHAPE5" val="6:304-371,375-181,5-317,5"/>
</p:tagLst>
</file>

<file path=ppt/tags/tag2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4:111,25-586,8279-374,25-102,0471"/>
</p:tagLst>
</file>

<file path=ppt/tags/tag2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 name="CDT_MASTERSHAPE3" val="5:111,25-586,8279-374,25-102,0471"/>
</p:tagLst>
</file>

<file path=ppt/tags/tag2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60,6249"/>
  <p:tag name="CDT_MASTERSHAPE3" val="13:111,25-314,4999-374,25-261,0001"/>
  <p:tag name="CDT_MASTERSHAPE4" val="7:111,25-586,8279-374,25-102,0471"/>
</p:tagLst>
</file>

<file path=ppt/tags/tag2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533"/>
  <p:tag name="CDT_MASTERSHAPE3" val="13:304-42,5-181,5-533"/>
  <p:tag name="CDT_MASTERSHAPE4" val="7:111,25-586,8279-374,25-102,0471"/>
</p:tagLst>
</file>

<file path=ppt/tags/tag2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260,6249"/>
  <p:tag name="CDT_MASTERSHAPE3" val="13:111,2501-314,5-181,375-261"/>
  <p:tag name="CDT_MASTERSHAPE4" val="12:304-42,5-181,5-260,6249"/>
  <p:tag name="CDT_MASTERSHAPE5" val="15:304-314,4999-181,5-261,0001"/>
  <p:tag name="CDT_MASTERSHAPE6" val="9:111,25-586,8279-374,25-102,0471"/>
</p:tagLst>
</file>

<file path=ppt/tags/tag2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7:0-0-99,87504-720"/>
  <p:tag name="CDT_MASTERSHAPE2" val="13:519,5906-0-20,40945-200,7495"/>
  <p:tag name="CDT_MASTERSHAPE3" val="9:485,5-0-34-720"/>
  <p:tag name="CDT_MASTERSHAPE4" val="3079:111,25-42,50008-374,25-646,3751"/>
  <p:tag name="CDT_MASTERSHAPE5" val="12:519,5906-0-20,40945-98,37409"/>
  <p:tag name="CDT_MASTERSHAPE6" val="14:519,5906-212,1243-20,40945-507,8756"/>
  <p:tag name="CDT_MASTERSHAPE7" val="11:0-575,5001-63,50016-113,375"/>
  <p:tag name="CDT_MASTERSHAPE8" val="3078:0-0-99,87504-720"/>
  <p:tag name="CDT_MASTERSHAPE9" val="31:0-360-0,1250394-0,1250394"/>
  <p:tag name="CDT_MASTERSHAPE10" val="2:0-0-0-0"/>
  <p:tag name="CDT_MASTERSHAPE11" val="3:0-0-0-0"/>
  <p:tag name="CDT_MASTERSHAPE12" val="4:0-0-0-0"/>
  <p:tag name="CDT_MASTERSHAPE13" val="5:0-0-0-0"/>
  <p:tag name="CDT_MASTERSHAPE14" val="6:0-0-0-0"/>
  <p:tag name="CDT_MASTERSHAPE15" val="8:0-0-0-0"/>
  <p:tag name="CDT_MASTERSHAPE16" val="10:0-0-0-0"/>
  <p:tag name="CDT_MASTERSHAPE17" val="15:0-0-0-0"/>
  <p:tag name="CDT_MASTERSHAPE18" val="16:0-0-0-0"/>
  <p:tag name="CDT_MASTERSHAPE19" val="17:0-0-0-0"/>
  <p:tag name="CDT_MASTERSHAPE20" val="18:0-0-0-0"/>
  <p:tag name="CDT_MASTERSHAPE21" val="19:0-0-0-0"/>
  <p:tag name="CDT_MASTERSHAPE22" val="20:0-0-0-0"/>
  <p:tag name="CDT_MASTERSHAPE23" val="21:0-0-0-0"/>
  <p:tag name="CDT_MASTERSHAPE24" val="22:0-0-0-0"/>
  <p:tag name="CDT_MASTERSHAPE25" val="23:0-0-0-0"/>
  <p:tag name="CDT_MASTERSHAPE26" val="24:0-0-0-0"/>
  <p:tag name="CDT_MASTERSHAPE27" val="25:0-0-0-0"/>
  <p:tag name="CDT_MASTERSHAPE28" val="26:0-0-0-0"/>
  <p:tag name="CDT_MASTERSHAPE29" val="27:0-0-0-0"/>
  <p:tag name="CDT_MASTERSHAPE30" val="28:0-0-0-0"/>
</p:tagLst>
</file>

<file path=ppt/tags/tag2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TARGETSHAPE_NEW" val="3"/>
  <p:tag name="CDT_PROT" val="5"/>
  <p:tag name="CDT_PROT_TOP" val="326,7"/>
  <p:tag name="CDT_PROT_LEFT" val="19,75"/>
  <p:tag name="CDT_PROT_WIDTH" val="700,25"/>
  <p:tag name="CDT_PROT_HEIGHT" val="116,9738"/>
</p:tagLst>
</file>

<file path=ppt/tags/tag3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487"/>
  <p:tag name="CDT_PROT_LEFT" val="19,75"/>
  <p:tag name="CDT_PROT_WIDTH" val="700,25"/>
  <p:tag name="CDT_PROT_HEIGHT" val="30,95134"/>
</p:tagLst>
</file>

<file path=ppt/tags/tag3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3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3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34.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3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08"/>
</p:tagLst>
</file>

<file path=ppt/tags/tag36.xml><?xml version="1.0" encoding="utf-8"?>
<p:tagLst xmlns:a="http://schemas.openxmlformats.org/drawingml/2006/main" xmlns:r="http://schemas.openxmlformats.org/officeDocument/2006/relationships" xmlns:p="http://schemas.openxmlformats.org/presentationml/2006/main">
  <p:tag name="CDT_DUMMYPICTURE" val="True"/>
  <p:tag name="CDT_AUTODIALOG" val="2"/>
  <p:tag name="CDT_FILLFIXED" val="True"/>
  <p:tag name="CDT_LINEFIXED" val="True"/>
  <p:tag name="CDT_FILLUNVISIBLE" val="False"/>
  <p:tag name="CDT_LINEUNVISIBLE" val="True"/>
  <p:tag name="CDT_TARGETSHAPE_NEW" val="14"/>
  <p:tag name="CDT_PROT" val="3"/>
  <p:tag name="CDT_PROT_TOP" val="0"/>
  <p:tag name="CDT_PROT_LEFT" val="0"/>
  <p:tag name="CDT_PROT_WIDTH" val="720"/>
  <p:tag name="CDT_PROT_HEIGHT" val="406,08"/>
</p:tagLst>
</file>

<file path=ppt/tags/tag37.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3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89,1062"/>
  <p:tag name="CDT_PROT_LEFT" val="19,75"/>
  <p:tag name="CDT_PROT_WIDTH" val="700,25"/>
  <p:tag name="CDT_PROT_HEIGHT" val="116,9738"/>
</p:tagLst>
</file>

<file path=ppt/tags/tag3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08"/>
  <p:tag name="CDT_PROT_LEFT" val="19,75"/>
  <p:tag name="CDT_PROT_WIDTH" val="700,25"/>
  <p:tag name="CDT_PROT_HEIGHT" val="30,95134"/>
</p:tagLst>
</file>

<file path=ppt/tags/tag4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4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4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4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4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4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4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5"/>
  <p:tag name="CDT_PROT_TOP" val="190,6199"/>
  <p:tag name="CDT_PROT_LEFT" val="19,75"/>
  <p:tag name="CDT_PROT_WIDTH" val="700,25"/>
  <p:tag name="CDT_PROT_HEIGHT" val="148,1732"/>
</p:tagLst>
</file>

<file path=ppt/tags/tag4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0.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5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5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190,62"/>
  <p:tag name="CDT_PROT_LEFT" val="19,75"/>
  <p:tag name="CDT_PROT_WIDTH" val="700,25"/>
  <p:tag name="CDT_PROT_HEIGHT" val="30,95134"/>
</p:tagLst>
</file>

<file path=ppt/tags/tag5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5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55.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5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186,798"/>
  <p:tag name="CDT_PROT_LEFT" val="19,75"/>
  <p:tag name="CDT_PROT_WIDTH" val="700,25"/>
  <p:tag name="CDT_PROT_HEIGHT" val="148,1732"/>
</p:tagLst>
</file>

<file path=ppt/tags/tag5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58.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6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6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304"/>
  <p:tag name="CDT_PROT_LEFT" val="19,75"/>
  <p:tag name="CDT_PROT_WIDTH" val="700,25"/>
  <p:tag name="CDT_PROT_HEIGHT" val="30,95134"/>
</p:tagLst>
</file>

<file path=ppt/tags/tag6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326,75"/>
</p:tagLst>
</file>

<file path=ppt/tags/tag6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5"/>
  <p:tag name="CDT_PROT_TOP" val="326,7501"/>
  <p:tag name="CDT_PROT_LEFT" val="19,75"/>
  <p:tag name="CDT_PROT_WIDTH" val="700,25"/>
  <p:tag name="CDT_PROT_HEIGHT" val="116,9738"/>
</p:tagLst>
</file>

<file path=ppt/tags/tag6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987"/>
  <p:tag name="CDT_PROT_LEFT" val="19,75"/>
  <p:tag name="CDT_PROT_WIDTH" val="700,25"/>
  <p:tag name="CDT_PROT_HEIGHT" val="30,95134"/>
</p:tagLst>
</file>

<file path=ppt/tags/tag6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66.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6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5005"/>
</p:tagLst>
</file>

<file path=ppt/tags/tag6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4"/>
  <p:tag name="CDT_PROT_TOP" val="289,5268"/>
  <p:tag name="CDT_PROT_LEFT" val="19,75"/>
  <p:tag name="CDT_PROT_WIDTH" val="700,25"/>
  <p:tag name="CDT_PROT_HEIGHT" val="116,9738"/>
</p:tagLst>
</file>

<file path=ppt/tags/tag6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5005"/>
  <p:tag name="CDT_PROT_LEFT" val="19,75"/>
  <p:tag name="CDT_PROT_WIDTH" val="700,25"/>
  <p:tag name="CDT_PROT_HEIGHT" val="30,95134"/>
</p:tagLst>
</file>

<file path=ppt/tags/tag7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7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7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3"/>
  <p:tag name="CDT_PROT_TOP" val="111,25"/>
  <p:tag name="CDT_PROT_LEFT" val="371,3751"/>
  <p:tag name="CDT_PROT_WIDTH" val="348,625"/>
  <p:tag name="CDT_PROT_HEIGHT" val="374,25"/>
</p:tagLst>
</file>

<file path=ppt/tags/tag7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4.xml><?xml version="1.0" encoding="utf-8"?>
<p:tagLst xmlns:a="http://schemas.openxmlformats.org/drawingml/2006/main" xmlns:r="http://schemas.openxmlformats.org/officeDocument/2006/relationships" xmlns:p="http://schemas.openxmlformats.org/presentationml/2006/main">
  <p:tag name="CDT_AUTODIALOG" val="2"/>
  <p:tag name="CDT_TARGETSHAPE_NEW" val="13"/>
  <p:tag name="CDT_PROT" val="2"/>
  <p:tag name="CDT_PROT_TOP" val="111,25"/>
  <p:tag name="CDT_PROT_LEFT" val="0"/>
  <p:tag name="CDT_PROT_WIDTH" val="360"/>
  <p:tag name="CDT_PROT_HEIGHT" val="374,25"/>
</p:tagLst>
</file>

<file path=ppt/tags/tag7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TARGETSHAPE_NEW" val="20"/>
  <p:tag name="CDT_PROT" val="2"/>
  <p:tag name="CDT_PROT_TOP" val="111,25"/>
  <p:tag name="CDT_PROT_LEFT" val="371,3751"/>
  <p:tag name="CDT_PROT_WIDTH" val="348,625"/>
  <p:tag name="CDT_PROT_HEIGHT" val="374,25"/>
</p:tagLst>
</file>

<file path=ppt/tags/tag7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77.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8.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7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2"/>
  <p:tag name="CDT_PROT_TOP" val="111,25"/>
  <p:tag name="CDT_PROT_LEFT" val="371,3751"/>
  <p:tag name="CDT_PROT_WIDTH" val="348,625"/>
  <p:tag name="CDT_PROT_HEIGHT" val="374,25"/>
</p:tagLst>
</file>

<file path=ppt/tags/tag8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0008"/>
  <p:tag name="CDT_PROT_WIDTH" val="646,3751"/>
  <p:tag name="CDT_PROT_HEIGHT" val="374,25"/>
</p:tagLst>
</file>

<file path=ppt/tags/tag8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8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8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374,25"/>
</p:tagLst>
</file>

<file path=ppt/tags/tag88.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9.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646,3751"/>
  <p:tag name="CDT_PROT_HEIGHT" val="181,375"/>
</p:tagLst>
</file>

<file path=ppt/tags/tag90.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646,3751"/>
  <p:tag name="CDT_PROT_HEIGHT" val="181,5"/>
</p:tagLst>
</file>

<file path=ppt/tags/tag9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04,0945"/>
  <p:tag name="CDT_PROT_HEIGHT" val="374,25"/>
</p:tagLst>
</file>

<file path=ppt/tags/tag9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257,9528"/>
  <p:tag name="CDT_PROT_WIDTH" val="215,4222"/>
  <p:tag name="CDT_PROT_HEIGHT" val="374,25"/>
</p:tagLst>
</file>

<file path=ppt/tags/tag9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84,75"/>
  <p:tag name="CDT_PROT_WIDTH" val="204,125"/>
  <p:tag name="CDT_PROT_HEIGHT" val="374,25"/>
</p:tagLst>
</file>

<file path=ppt/tags/tag9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6.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317,5"/>
  <p:tag name="CDT_PROT_HEIGHT" val="181,375"/>
</p:tagLst>
</file>

<file path=ppt/tags/tag9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181,375"/>
</p:tagLst>
</file>

<file path=ppt/tags/tag98.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317,5"/>
  <p:tag name="CDT_PROT_HEIGHT" val="181,5"/>
</p:tagLst>
</file>

<file path=ppt/tags/tag99.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71,375"/>
  <p:tag name="CDT_PROT_WIDTH" val="317,5"/>
  <p:tag name="CDT_PROT_HEIGHT" val="181,5"/>
</p:tagLst>
</file>

<file path=ppt/tags/tag10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2.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10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60,6249"/>
  <p:tag name="CDT_PROT_HEIGHT" val="374,25"/>
</p:tagLst>
</file>

<file path=ppt/tags/tag10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14,4999"/>
  <p:tag name="CDT_PROT_WIDTH" val="261,0001"/>
  <p:tag name="CDT_PROT_HEIGHT" val="374,25"/>
</p:tagLst>
</file>

<file path=ppt/tags/tag10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9.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0.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533"/>
  <p:tag name="CDT_PROT_HEIGHT" val="181,375"/>
</p:tagLst>
</file>

<file path=ppt/tags/tag111.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533"/>
  <p:tag name="CDT_PROT_HEIGHT" val="181,5"/>
</p:tagLst>
</file>

<file path=ppt/tags/tag11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4.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260,6249"/>
  <p:tag name="CDT_PROT_HEIGHT" val="181,375"/>
</p:tagLst>
</file>

<file path=ppt/tags/tag115.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111,2501"/>
  <p:tag name="CDT_PROT_LEFT" val="314,5"/>
  <p:tag name="CDT_PROT_WIDTH" val="261"/>
  <p:tag name="CDT_PROT_HEIGHT" val="181,375"/>
</p:tagLst>
</file>

<file path=ppt/tags/tag116.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304"/>
  <p:tag name="CDT_PROT_LEFT" val="42,5"/>
  <p:tag name="CDT_PROT_WIDTH" val="260,6249"/>
  <p:tag name="CDT_PROT_HEIGHT" val="181,5"/>
</p:tagLst>
</file>

<file path=ppt/tags/tag117.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14,4999"/>
  <p:tag name="CDT_PROT_WIDTH" val="261,0001"/>
  <p:tag name="CDT_PROT_HEIGHT" val="181,5"/>
</p:tagLst>
</file>

<file path=ppt/tags/tag11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9.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heme/theme1.xml><?xml version="1.0" encoding="utf-8"?>
<a:theme xmlns:a="http://schemas.openxmlformats.org/drawingml/2006/main" name="Siemens 2013 – 4:3">
  <a:themeElements>
    <a:clrScheme name="Siemens AG">
      <a:dk1>
        <a:srgbClr val="000000"/>
      </a:dk1>
      <a:lt1>
        <a:srgbClr val="FFFFFF"/>
      </a:lt1>
      <a:dk2>
        <a:srgbClr val="000000"/>
      </a:dk2>
      <a:lt2>
        <a:srgbClr val="ADBECB"/>
      </a:lt2>
      <a:accent1>
        <a:srgbClr val="879BAA"/>
      </a:accent1>
      <a:accent2>
        <a:srgbClr val="BECDD7"/>
      </a:accent2>
      <a:accent3>
        <a:srgbClr val="EB780A"/>
      </a:accent3>
      <a:accent4>
        <a:srgbClr val="641946"/>
      </a:accent4>
      <a:accent5>
        <a:srgbClr val="006487"/>
      </a:accent5>
      <a:accent6>
        <a:srgbClr val="647D2D"/>
      </a:accent6>
      <a:hlink>
        <a:srgbClr val="EB780A"/>
      </a:hlink>
      <a:folHlink>
        <a:srgbClr val="641946"/>
      </a:folHlink>
    </a:clrScheme>
    <a:fontScheme name="Siemens PPT 2007 DEU">
      <a:majorFont>
        <a:latin typeface=""/>
        <a:ea typeface="ＭＳ Ｐゴシック"/>
        <a:cs typeface=""/>
      </a:majorFont>
      <a:minorFont>
        <a:latin typefac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wrap="square" lIns="108000" tIns="54000" rIns="108000" bIns="54000" numCol="1" spcCol="72000" rtlCol="0" anchor="ctr">
        <a:noAutofit/>
      </a:bodyPr>
      <a:lstStyle>
        <a:defPPr algn="ctr">
          <a:lnSpc>
            <a:spcPct val="110000"/>
          </a:lnSpc>
          <a:spcBef>
            <a:spcPct val="0"/>
          </a:spcBef>
          <a:buFont typeface="Wingdings" charset="0"/>
          <a:buNone/>
          <a:defRPr sz="1800" b="1" dirty="0" smtClean="0">
            <a:solidFill>
              <a:schemeClr val="tx1"/>
            </a:solidFill>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ヒラギノ角ゴ Pro W3" charset="0"/>
          </a:defRPr>
        </a:defPPr>
      </a:lstStyle>
    </a:lnDef>
    <a:txDef>
      <a:spPr>
        <a:noFill/>
      </a:spPr>
      <a:bodyPr wrap="square" lIns="0" tIns="0" rIns="0" bIns="0" rtlCol="0">
        <a:spAutoFit/>
      </a:bodyPr>
      <a:lstStyle>
        <a:defPPr>
          <a:lnSpc>
            <a:spcPct val="110000"/>
          </a:lnSpc>
          <a:spcBef>
            <a:spcPts val="0"/>
          </a:spcBef>
          <a:defRPr sz="1200" dirty="0" smtClean="0">
            <a:solidFill>
              <a:schemeClr val="tx1"/>
            </a:solidFill>
          </a:defRPr>
        </a:defPPr>
      </a:lstStyle>
    </a:txDef>
  </a:objectDefaults>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p4ppTags>
  <Name>Two rows</Name>
  <PpLayout>32</PpLayout>
  <Index>13</Index>
</p4ppTags>
</file>

<file path=customXml/item2.xml><?xml version="1.0" encoding="utf-8"?>
<p4ppTags>
  <Name>Three columns</Name>
  <PpLayout>32</PpLayout>
  <Index>14</Index>
</p4ppTags>
</file>

<file path=customXml/item3.xml><?xml version="1.0" encoding="utf-8"?>
<p4ppTags>
  <Name>Title (big bar down)</Name>
  <PpLayout>1</PpLayout>
  <Index>1</Index>
</p4ppTags>
</file>

<file path=customXml/item4.xml><?xml version="1.0" encoding="utf-8"?>
<p4ppTags>
  <Name>Image + Index/Contact</Name>
  <PpLayout>32</PpLayout>
  <Index>7</Index>
</p4ppTags>
</file>

<file path=customXml/item5.xml><?xml version="1.0" encoding="utf-8"?>
<p4ppTags>
  <Name>1_Two rows</Name>
  <PpLayout>32</PpLayout>
  <Index>14</Index>
</p4ppTags>
</file>

<file path=customXml/item6.xml><?xml version="1.0" encoding="utf-8"?>
<p4ppTags>
  <Name>Four objects</Name>
  <PpLayout>24</PpLayout>
  <Index>15</Index>
</p4ppTags>
</file>

<file path=customXml/item7.xml><?xml version="1.0" encoding="utf-8"?>
<p4ppTags>
  <Name>Chapter title (big bar up)</Name>
  <PpLayout>1</PpLayout>
  <Index>6</Index>
</p4ppTags>
</file>

<file path=customXml/item8.xml><?xml version="1.0" encoding="utf-8"?>
<p4ppTags>
  <Name>Title fullscreen (big bar down)</Name>
  <PpLayout>1</PpLayout>
  <Index>3</Index>
</p4ppTags>
</file>

<file path=customXml/item9.xml><?xml version="1.0" encoding="utf-8"?>
<p4ppTags>
  <Name>One object (large)</Name>
  <PpLayout>16</PpLayout>
  <Index>10</Index>
</p4ppTags>
</file>

<file path=customXml/item10.xml><?xml version="1.0" encoding="utf-8"?>
<p4ppTags>
  <Name>Chapter title (big bar down)</Name>
  <PpLayout>1</PpLayout>
  <Index>5</Index>
</p4ppTags>
</file>

<file path=customXml/item11.xml><?xml version="1.0" encoding="utf-8"?>
<p4ppTags>
  <Name>One object (small)</Name>
  <PpLayout>16</PpLayout>
  <Index>11</Index>
</p4ppTags>
</file>

<file path=customXml/item12.xml><?xml version="1.0" encoding="utf-8"?>
<p4ppTags>
  <Name>Two columns + Navigation</Name>
  <PpLayout>32</PpLayout>
  <Index>18</Index>
</p4ppTags>
</file>

<file path=customXml/item13.xml><?xml version="1.0" encoding="utf-8"?>
<p4ppTags>
  <Name>One object (small) + Navigation</Name>
  <PpLayout>32</PpLayout>
  <Index>17</Index>
</p4ppTags>
</file>

<file path=customXml/item14.xml><?xml version="1.0" encoding="utf-8"?>
<p4ppTags>
  <Name>Four objects + Navigation</Name>
  <PpLayout>32</PpLayout>
  <Index>20</Index>
</p4ppTags>
</file>

<file path=customXml/item15.xml><?xml version="1.0" encoding="utf-8"?>
<p4ppTags>
  <Name>Two columns</Name>
  <PpLayout>29</PpLayout>
  <Index>12</Index>
</p4ppTags>
</file>

<file path=customXml/item16.xml><?xml version="1.0" encoding="utf-8"?>
<p4ppTags>
  <Name>Two rows + Navigation</Name>
  <PpLayout>32</PpLayout>
  <Index>19</Index>
</p4ppTags>
</file>

<file path=customXml/item17.xml><?xml version="1.0" encoding="utf-8"?>
<p4ppTags>
  <Name>Title fullscreen (big bar up)</Name>
  <PpLayout>1</PpLayout>
  <Index>4</Index>
</p4ppTags>
</file>

<file path=customXml/item18.xml><?xml version="1.0" encoding="utf-8"?>
<p4ppTags>
  <Name>Free Content</Name>
  <PpLayout>11</PpLayout>
  <Index>9</Index>
</p4ppTags>
</file>

<file path=customXml/item19.xml><?xml version="1.0" encoding="utf-8"?>
<p4ppTags/>
</file>

<file path=customXml/item20.xml><?xml version="1.0" encoding="utf-8"?>
<p4ppTags>
  <Name>Text + Index</Name>
  <PpLayout>32</PpLayout>
  <Index>8</Index>
</p4ppTags>
</file>

<file path=customXml/item21.xml><?xml version="1.0" encoding="utf-8"?>
<p4ppTags>
  <Name>Free Content + Navigation</Name>
  <PpLayout>32</PpLayout>
  <Index>16</Index>
</p4ppTags>
</file>

<file path=customXml/item22.xml><?xml version="1.0" encoding="utf-8"?>
<p4ppTags>
  <Name>Title (big bar up)</Name>
  <PpLayout>1</PpLayout>
  <Index>2</Index>
</p4ppTags>
</file>

<file path=customXml/itemProps1.xml><?xml version="1.0" encoding="utf-8"?>
<ds:datastoreItem xmlns:ds="http://schemas.openxmlformats.org/officeDocument/2006/customXml" ds:itemID="{B341031C-DF69-4A64-9B2B-12371A08AC58}">
  <ds:schemaRefs/>
</ds:datastoreItem>
</file>

<file path=customXml/itemProps2.xml><?xml version="1.0" encoding="utf-8"?>
<ds:datastoreItem xmlns:ds="http://schemas.openxmlformats.org/officeDocument/2006/customXml" ds:itemID="{BC34F54B-3874-4AF0-9415-8D255EF26171}">
  <ds:schemaRefs/>
</ds:datastoreItem>
</file>

<file path=customXml/itemProps3.xml><?xml version="1.0" encoding="utf-8"?>
<ds:datastoreItem xmlns:ds="http://schemas.openxmlformats.org/officeDocument/2006/customXml" ds:itemID="{A5111100-98EE-4A20-AE7B-BF136EFD1435}">
  <ds:schemaRefs/>
</ds:datastoreItem>
</file>

<file path=customXml/itemProps4.xml><?xml version="1.0" encoding="utf-8"?>
<ds:datastoreItem xmlns:ds="http://schemas.openxmlformats.org/officeDocument/2006/customXml" ds:itemID="{83EE303D-C4B5-487A-A4B6-FEFDCEB82565}">
  <ds:schemaRefs/>
</ds:datastoreItem>
</file>

<file path=customXml/itemProps5.xml><?xml version="1.0" encoding="utf-8"?>
<ds:datastoreItem xmlns:ds="http://schemas.openxmlformats.org/officeDocument/2006/customXml" ds:itemID="{9C85B323-8697-4319-B012-CB7EF0B99A9B}">
  <ds:schemaRefs/>
</ds:datastoreItem>
</file>

<file path=customXml/itemProps6.xml><?xml version="1.0" encoding="utf-8"?>
<ds:datastoreItem xmlns:ds="http://schemas.openxmlformats.org/officeDocument/2006/customXml" ds:itemID="{DF615B3B-0AA2-4A12-84A5-4A53F99B524E}">
  <ds:schemaRefs/>
</ds:datastoreItem>
</file>

<file path=customXml/itemProps7.xml><?xml version="1.0" encoding="utf-8"?>
<ds:datastoreItem xmlns:ds="http://schemas.openxmlformats.org/officeDocument/2006/customXml" ds:itemID="{EFCAE600-FA5F-4AE5-B732-F9AB03D51820}">
  <ds:schemaRefs/>
</ds:datastoreItem>
</file>

<file path=customXml/itemProps8.xml><?xml version="1.0" encoding="utf-8"?>
<ds:datastoreItem xmlns:ds="http://schemas.openxmlformats.org/officeDocument/2006/customXml" ds:itemID="{3C3C200F-7A0F-43B4-89A2-7EAC51E146B8}">
  <ds:schemaRefs/>
</ds:datastoreItem>
</file>

<file path=customXml/itemProps9.xml><?xml version="1.0" encoding="utf-8"?>
<ds:datastoreItem xmlns:ds="http://schemas.openxmlformats.org/officeDocument/2006/customXml" ds:itemID="{AA004A45-EFAF-4A9B-8FAF-B6FACA8B75CE}">
  <ds:schemaRefs/>
</ds:datastoreItem>
</file>

<file path=customXml/itemProps10.xml><?xml version="1.0" encoding="utf-8"?>
<ds:datastoreItem xmlns:ds="http://schemas.openxmlformats.org/officeDocument/2006/customXml" ds:itemID="{B842808A-63C4-4809-A3FE-CB9BAEDB5518}">
  <ds:schemaRefs/>
</ds:datastoreItem>
</file>

<file path=customXml/itemProps11.xml><?xml version="1.0" encoding="utf-8"?>
<ds:datastoreItem xmlns:ds="http://schemas.openxmlformats.org/officeDocument/2006/customXml" ds:itemID="{1D21753F-2754-4ED2-A2CB-78BF3FB2865E}">
  <ds:schemaRefs/>
</ds:datastoreItem>
</file>

<file path=customXml/itemProps12.xml><?xml version="1.0" encoding="utf-8"?>
<ds:datastoreItem xmlns:ds="http://schemas.openxmlformats.org/officeDocument/2006/customXml" ds:itemID="{37815CEA-42C4-4EBE-B2C5-949DF4BD96DF}">
  <ds:schemaRefs/>
</ds:datastoreItem>
</file>

<file path=customXml/itemProps13.xml><?xml version="1.0" encoding="utf-8"?>
<ds:datastoreItem xmlns:ds="http://schemas.openxmlformats.org/officeDocument/2006/customXml" ds:itemID="{D76D7041-CBAA-47E6-9D26-EFF89B25F35C}">
  <ds:schemaRefs/>
</ds:datastoreItem>
</file>

<file path=customXml/itemProps14.xml><?xml version="1.0" encoding="utf-8"?>
<ds:datastoreItem xmlns:ds="http://schemas.openxmlformats.org/officeDocument/2006/customXml" ds:itemID="{588D3410-A9B4-4548-8C7E-BC26DA73704D}">
  <ds:schemaRefs/>
</ds:datastoreItem>
</file>

<file path=customXml/itemProps15.xml><?xml version="1.0" encoding="utf-8"?>
<ds:datastoreItem xmlns:ds="http://schemas.openxmlformats.org/officeDocument/2006/customXml" ds:itemID="{5DED66E8-CCCD-4A02-996E-D5D9017C22E0}">
  <ds:schemaRefs/>
</ds:datastoreItem>
</file>

<file path=customXml/itemProps16.xml><?xml version="1.0" encoding="utf-8"?>
<ds:datastoreItem xmlns:ds="http://schemas.openxmlformats.org/officeDocument/2006/customXml" ds:itemID="{91321DA8-4787-42F9-B431-20BE2B8E8CFA}">
  <ds:schemaRefs/>
</ds:datastoreItem>
</file>

<file path=customXml/itemProps17.xml><?xml version="1.0" encoding="utf-8"?>
<ds:datastoreItem xmlns:ds="http://schemas.openxmlformats.org/officeDocument/2006/customXml" ds:itemID="{B3B1D281-6C65-4D54-B219-770FC4DAB8FD}">
  <ds:schemaRefs/>
</ds:datastoreItem>
</file>

<file path=customXml/itemProps18.xml><?xml version="1.0" encoding="utf-8"?>
<ds:datastoreItem xmlns:ds="http://schemas.openxmlformats.org/officeDocument/2006/customXml" ds:itemID="{EB9694BB-221C-4E15-A7C9-203B766638CE}">
  <ds:schemaRefs/>
</ds:datastoreItem>
</file>

<file path=customXml/itemProps19.xml><?xml version="1.0" encoding="utf-8"?>
<ds:datastoreItem xmlns:ds="http://schemas.openxmlformats.org/officeDocument/2006/customXml" ds:itemID="{EB8A4E2E-2B8F-4B71-A368-F18362B0C85F}">
  <ds:schemaRefs/>
</ds:datastoreItem>
</file>

<file path=customXml/itemProps20.xml><?xml version="1.0" encoding="utf-8"?>
<ds:datastoreItem xmlns:ds="http://schemas.openxmlformats.org/officeDocument/2006/customXml" ds:itemID="{3FF35072-9787-4395-B0AC-06796F4EB77F}">
  <ds:schemaRefs/>
</ds:datastoreItem>
</file>

<file path=customXml/itemProps21.xml><?xml version="1.0" encoding="utf-8"?>
<ds:datastoreItem xmlns:ds="http://schemas.openxmlformats.org/officeDocument/2006/customXml" ds:itemID="{08CF5312-C8CE-42A4-B96B-D9FCC95FBDB3}">
  <ds:schemaRefs/>
</ds:datastoreItem>
</file>

<file path=customXml/itemProps22.xml><?xml version="1.0" encoding="utf-8"?>
<ds:datastoreItem xmlns:ds="http://schemas.openxmlformats.org/officeDocument/2006/customXml" ds:itemID="{CFC38D5C-AE5F-469A-AD97-B720F366B1CB}">
  <ds:schemaRefs/>
</ds:datastoreItem>
</file>

<file path=docProps/app.xml><?xml version="1.0" encoding="utf-8"?>
<Properties xmlns="http://schemas.openxmlformats.org/officeDocument/2006/extended-properties" xmlns:vt="http://schemas.openxmlformats.org/officeDocument/2006/docPropsVTypes">
  <Template/>
  <TotalTime>282</TotalTime>
  <Words>1210</Words>
  <Application>Microsoft Office PowerPoint</Application>
  <PresentationFormat>On-screen Show (4:3)</PresentationFormat>
  <Paragraphs>145</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Wingdings</vt:lpstr>
      <vt:lpstr>Siemens 2013 – 4:3</vt:lpstr>
      <vt:lpstr>Topic 12:   A case to resolve</vt:lpstr>
      <vt:lpstr>A case to resolve</vt:lpstr>
      <vt:lpstr>A case to resolve</vt:lpstr>
      <vt:lpstr>A case to resolve</vt:lpstr>
      <vt:lpstr>A case to resolve</vt:lpstr>
      <vt:lpstr>A case to resolve</vt:lpstr>
      <vt:lpstr>A case to resolve</vt:lpstr>
      <vt:lpstr>A case to resolve</vt:lpstr>
      <vt:lpstr>A case to resolve</vt:lpstr>
      <vt:lpstr>A case to resolve</vt:lpstr>
      <vt:lpstr>A case to resolve</vt:lpstr>
      <vt:lpstr>A case to resolve</vt:lpstr>
      <vt:lpstr>A case to resolve</vt:lpstr>
      <vt:lpstr>A case to resolve</vt:lpstr>
    </vt:vector>
  </TitlesOfParts>
  <Company>SIEMENS AG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Siemens Corporate Design PowerPoint-Templates</dc:title>
  <dc:creator>Racheal Fudge</dc:creator>
  <cp:lastModifiedBy>Bolland, Harry (RC-GB HR)</cp:lastModifiedBy>
  <cp:revision>29</cp:revision>
  <cp:lastPrinted>2012-10-29T09:59:01Z</cp:lastPrinted>
  <dcterms:created xsi:type="dcterms:W3CDTF">2006-04-07T10:01:45Z</dcterms:created>
  <dcterms:modified xsi:type="dcterms:W3CDTF">2021-08-11T14:54:24Z</dcterms:modified>
  <dc:language>English</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Release date">
    <vt:lpwstr>June 2013</vt:lpwstr>
  </property>
  <property fmtid="{D5CDD505-2E9C-101B-9397-08002B2CF9AE}" pid="4" name="Office version">
    <vt:lpwstr>2007/2010</vt:lpwstr>
  </property>
  <property fmtid="{D5CDD505-2E9C-101B-9397-08002B2CF9AE}" pid="5" name="Release version">
    <vt:lpwstr>2.0.1</vt:lpwstr>
  </property>
  <property fmtid="{D5CDD505-2E9C-101B-9397-08002B2CF9AE}" pid="6" name="MSIP_Label_a59b6cd5-d141-4a33-8bf1-0ca04484304f_Enabled">
    <vt:lpwstr>true</vt:lpwstr>
  </property>
  <property fmtid="{D5CDD505-2E9C-101B-9397-08002B2CF9AE}" pid="7" name="MSIP_Label_a59b6cd5-d141-4a33-8bf1-0ca04484304f_SetDate">
    <vt:lpwstr>2021-08-11T14:54:11Z</vt:lpwstr>
  </property>
  <property fmtid="{D5CDD505-2E9C-101B-9397-08002B2CF9AE}" pid="8" name="MSIP_Label_a59b6cd5-d141-4a33-8bf1-0ca04484304f_Method">
    <vt:lpwstr>Standard</vt:lpwstr>
  </property>
  <property fmtid="{D5CDD505-2E9C-101B-9397-08002B2CF9AE}" pid="9" name="MSIP_Label_a59b6cd5-d141-4a33-8bf1-0ca04484304f_Name">
    <vt:lpwstr>restricted-default</vt:lpwstr>
  </property>
  <property fmtid="{D5CDD505-2E9C-101B-9397-08002B2CF9AE}" pid="10" name="MSIP_Label_a59b6cd5-d141-4a33-8bf1-0ca04484304f_SiteId">
    <vt:lpwstr>38ae3bcd-9579-4fd4-adda-b42e1495d55a</vt:lpwstr>
  </property>
  <property fmtid="{D5CDD505-2E9C-101B-9397-08002B2CF9AE}" pid="11" name="MSIP_Label_a59b6cd5-d141-4a33-8bf1-0ca04484304f_ActionId">
    <vt:lpwstr>1b96ef4f-36cc-4f05-a34b-7affd2a04d62</vt:lpwstr>
  </property>
  <property fmtid="{D5CDD505-2E9C-101B-9397-08002B2CF9AE}" pid="12" name="MSIP_Label_a59b6cd5-d141-4a33-8bf1-0ca04484304f_ContentBits">
    <vt:lpwstr>0</vt:lpwstr>
  </property>
  <property fmtid="{D5CDD505-2E9C-101B-9397-08002B2CF9AE}" pid="13" name="Document_Confidentiality">
    <vt:lpwstr>Restricted</vt:lpwstr>
  </property>
</Properties>
</file>