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1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23"/>
  </p:sldMasterIdLst>
  <p:notesMasterIdLst>
    <p:notesMasterId r:id="rId35"/>
  </p:notesMasterIdLst>
  <p:handoutMasterIdLst>
    <p:handoutMasterId r:id="rId36"/>
  </p:handoutMasterIdLst>
  <p:sldIdLst>
    <p:sldId id="898" r:id="rId24"/>
    <p:sldId id="933" r:id="rId25"/>
    <p:sldId id="934" r:id="rId26"/>
    <p:sldId id="935" r:id="rId27"/>
    <p:sldId id="939" r:id="rId28"/>
    <p:sldId id="940" r:id="rId29"/>
    <p:sldId id="937" r:id="rId30"/>
    <p:sldId id="941" r:id="rId31"/>
    <p:sldId id="938" r:id="rId32"/>
    <p:sldId id="944" r:id="rId33"/>
    <p:sldId id="943" r:id="rId34"/>
  </p:sldIdLst>
  <p:sldSz cx="9144000" cy="6858000" type="screen4x3"/>
  <p:notesSz cx="6797675" cy="9926638"/>
  <p:custDataLst>
    <p:custData r:id="rId12"/>
    <p:tags r:id="rId37"/>
  </p:custDataLst>
  <p:defaultTex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annah" initials="A" lastIdx="6"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505A64"/>
    <a:srgbClr val="D7D7CD"/>
    <a:srgbClr val="879BAA"/>
    <a:srgbClr val="BECDD7"/>
    <a:srgbClr val="FFB900"/>
    <a:srgbClr val="AF235F"/>
    <a:srgbClr val="55A0B9"/>
    <a:srgbClr val="AAB4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8" autoAdjust="0"/>
    <p:restoredTop sz="75093" autoAdjust="0"/>
  </p:normalViewPr>
  <p:slideViewPr>
    <p:cSldViewPr snapToGrid="0" snapToObjects="1" showGuides="1">
      <p:cViewPr>
        <p:scale>
          <a:sx n="68" d="100"/>
          <a:sy n="68" d="100"/>
        </p:scale>
        <p:origin x="-654" y="-354"/>
      </p:cViewPr>
      <p:guideLst>
        <p:guide orient="horz" pos="3884"/>
        <p:guide orient="horz" pos="618"/>
        <p:guide orient="horz" pos="2432"/>
        <p:guide orient="horz" pos="2341"/>
        <p:guide orient="horz" pos="890"/>
        <p:guide orient="horz" pos="799"/>
        <p:guide pos="340"/>
        <p:guide pos="158"/>
        <p:guide pos="2880"/>
        <p:guide pos="2971"/>
        <p:guide pos="5511"/>
        <p:guide pos="4604"/>
        <p:guide pos="3787"/>
        <p:guide pos="38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p:scale>
          <a:sx n="80" d="100"/>
          <a:sy n="80" d="100"/>
        </p:scale>
        <p:origin x="-2256" y="78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3.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slide" Target="slides/slide11.xml"/><Relationship Id="rId42" Type="http://schemas.openxmlformats.org/officeDocument/2006/relationships/tableStyles" Target="tableStyle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 Target="slides/slide6.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handoutMaster" Target="handoutMasters/handoutMaster1.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8.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2" name="Rectangle 6"/>
          <p:cNvSpPr>
            <a:spLocks noChangeArrowheads="1"/>
          </p:cNvSpPr>
          <p:nvPr/>
        </p:nvSpPr>
        <p:spPr bwMode="auto">
          <a:xfrm>
            <a:off x="0" y="0"/>
            <a:ext cx="6797675" cy="677481"/>
          </a:xfrm>
          <a:prstGeom prst="rect">
            <a:avLst/>
          </a:prstGeom>
          <a:solidFill>
            <a:srgbClr val="879BAA"/>
          </a:solidFill>
          <a:ln w="9525" algn="ctr">
            <a:noFill/>
            <a:miter lim="800000"/>
            <a:headEnd/>
            <a:tailEnd/>
          </a:ln>
          <a:effectLst/>
        </p:spPr>
        <p:txBody>
          <a:bodyPr wrap="none" lIns="88221" tIns="44111" rIns="88221" bIns="44111" anchor="ctr"/>
          <a:lstStyle/>
          <a:p>
            <a:endParaRPr lang="de-DE"/>
          </a:p>
        </p:txBody>
      </p:sp>
      <p:sp>
        <p:nvSpPr>
          <p:cNvPr id="173058" name="Rectangle 2"/>
          <p:cNvSpPr>
            <a:spLocks noGrp="1" noChangeArrowheads="1"/>
          </p:cNvSpPr>
          <p:nvPr>
            <p:ph type="hdr" sz="quarter"/>
          </p:nvPr>
        </p:nvSpPr>
        <p:spPr bwMode="auto">
          <a:xfrm>
            <a:off x="1" y="0"/>
            <a:ext cx="311154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defTabSz="909782">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59" name="Rectangle 3"/>
          <p:cNvSpPr>
            <a:spLocks noGrp="1" noChangeArrowheads="1"/>
          </p:cNvSpPr>
          <p:nvPr>
            <p:ph type="dt" sz="quarter" idx="1"/>
          </p:nvPr>
        </p:nvSpPr>
        <p:spPr bwMode="auto">
          <a:xfrm>
            <a:off x="3686128" y="0"/>
            <a:ext cx="3111547"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algn="r" defTabSz="909782">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60" name="Rectangle 4"/>
          <p:cNvSpPr>
            <a:spLocks noGrp="1" noChangeArrowheads="1"/>
          </p:cNvSpPr>
          <p:nvPr>
            <p:ph type="ftr" sz="quarter" idx="2"/>
          </p:nvPr>
        </p:nvSpPr>
        <p:spPr bwMode="auto">
          <a:xfrm>
            <a:off x="1" y="9390812"/>
            <a:ext cx="3111548" cy="53582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defTabSz="909782">
              <a:spcBef>
                <a:spcPct val="0"/>
              </a:spcBef>
              <a:defRPr sz="1200">
                <a:solidFill>
                  <a:schemeClr val="tx1"/>
                </a:solidFill>
                <a:latin typeface="Siemens Sans" pitchFamily="2" charset="0"/>
              </a:defRPr>
            </a:lvl1pPr>
          </a:lstStyle>
          <a:p>
            <a:endParaRPr lang="en-US" dirty="0">
              <a:latin typeface="Arial" pitchFamily="34" charset="0"/>
            </a:endParaRPr>
          </a:p>
        </p:txBody>
      </p:sp>
      <p:sp>
        <p:nvSpPr>
          <p:cNvPr id="173061" name="Rectangle 5"/>
          <p:cNvSpPr>
            <a:spLocks noGrp="1" noChangeArrowheads="1"/>
          </p:cNvSpPr>
          <p:nvPr>
            <p:ph type="sldNum" sz="quarter" idx="3"/>
          </p:nvPr>
        </p:nvSpPr>
        <p:spPr bwMode="auto">
          <a:xfrm>
            <a:off x="3686128" y="9390812"/>
            <a:ext cx="3111547" cy="53582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algn="r" defTabSz="909782">
              <a:spcBef>
                <a:spcPct val="0"/>
              </a:spcBef>
              <a:defRPr sz="1200">
                <a:solidFill>
                  <a:schemeClr val="tx1"/>
                </a:solidFill>
                <a:latin typeface="Siemens Sans" pitchFamily="2" charset="0"/>
              </a:defRPr>
            </a:lvl1pPr>
          </a:lstStyle>
          <a:p>
            <a:r>
              <a:rPr lang="de-DE" dirty="0">
                <a:latin typeface="Arial" pitchFamily="34" charset="0"/>
              </a:rPr>
              <a:t>Handzettel </a:t>
            </a:r>
            <a:fld id="{BFC713D8-7968-482B-A79F-9C586FE5053A}" type="slidenum">
              <a:rPr lang="de-DE">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23718505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1" y="0"/>
            <a:ext cx="311154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defTabSz="909782">
              <a:spcBef>
                <a:spcPct val="0"/>
              </a:spcBef>
              <a:defRPr sz="1200">
                <a:solidFill>
                  <a:schemeClr val="tx1"/>
                </a:solidFill>
                <a:latin typeface="Arial" pitchFamily="34" charset="0"/>
              </a:defRPr>
            </a:lvl1pPr>
          </a:lstStyle>
          <a:p>
            <a:endParaRPr lang="en-US" dirty="0"/>
          </a:p>
        </p:txBody>
      </p:sp>
      <p:sp>
        <p:nvSpPr>
          <p:cNvPr id="77827" name="Rectangle 3"/>
          <p:cNvSpPr>
            <a:spLocks noGrp="1" noChangeArrowheads="1"/>
          </p:cNvSpPr>
          <p:nvPr>
            <p:ph type="dt" idx="1"/>
          </p:nvPr>
        </p:nvSpPr>
        <p:spPr bwMode="auto">
          <a:xfrm>
            <a:off x="3686128" y="0"/>
            <a:ext cx="311002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algn="r" defTabSz="909782">
              <a:spcBef>
                <a:spcPct val="0"/>
              </a:spcBef>
              <a:defRPr sz="1200">
                <a:solidFill>
                  <a:schemeClr val="tx1"/>
                </a:solidFill>
                <a:latin typeface="Arial" pitchFamily="34" charset="0"/>
              </a:defRPr>
            </a:lvl1pPr>
          </a:lstStyle>
          <a:p>
            <a:endParaRPr lang="en-US" dirty="0"/>
          </a:p>
        </p:txBody>
      </p:sp>
      <p:sp>
        <p:nvSpPr>
          <p:cNvPr id="77828"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77829" name="Rectangle 5"/>
          <p:cNvSpPr>
            <a:spLocks noGrp="1" noChangeArrowheads="1"/>
          </p:cNvSpPr>
          <p:nvPr>
            <p:ph type="body" sz="quarter" idx="3"/>
          </p:nvPr>
        </p:nvSpPr>
        <p:spPr bwMode="auto">
          <a:xfrm>
            <a:off x="228008" y="4677699"/>
            <a:ext cx="6341659" cy="44282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p>
        </p:txBody>
      </p:sp>
      <p:sp>
        <p:nvSpPr>
          <p:cNvPr id="77830" name="Rectangle 6"/>
          <p:cNvSpPr>
            <a:spLocks noGrp="1" noChangeArrowheads="1"/>
          </p:cNvSpPr>
          <p:nvPr>
            <p:ph type="ftr" sz="quarter" idx="4"/>
          </p:nvPr>
        </p:nvSpPr>
        <p:spPr bwMode="auto">
          <a:xfrm>
            <a:off x="1" y="9390812"/>
            <a:ext cx="3111548" cy="53428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defTabSz="909782">
              <a:spcBef>
                <a:spcPct val="0"/>
              </a:spcBef>
              <a:defRPr sz="1200">
                <a:solidFill>
                  <a:schemeClr val="tx1"/>
                </a:solidFill>
                <a:latin typeface="Arial" pitchFamily="34" charset="0"/>
              </a:defRPr>
            </a:lvl1pPr>
          </a:lstStyle>
          <a:p>
            <a:endParaRPr lang="en-US" dirty="0"/>
          </a:p>
        </p:txBody>
      </p:sp>
      <p:sp>
        <p:nvSpPr>
          <p:cNvPr id="77831" name="Rectangle 7"/>
          <p:cNvSpPr>
            <a:spLocks noGrp="1" noChangeArrowheads="1"/>
          </p:cNvSpPr>
          <p:nvPr>
            <p:ph type="sldNum" sz="quarter" idx="5"/>
          </p:nvPr>
        </p:nvSpPr>
        <p:spPr bwMode="auto">
          <a:xfrm>
            <a:off x="3686128" y="9390812"/>
            <a:ext cx="3110028" cy="53428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algn="r" defTabSz="909782">
              <a:spcBef>
                <a:spcPct val="0"/>
              </a:spcBef>
              <a:defRPr sz="1200">
                <a:solidFill>
                  <a:schemeClr val="tx1"/>
                </a:solidFill>
                <a:latin typeface="Siemens Sans" pitchFamily="2" charset="0"/>
              </a:defRPr>
            </a:lvl1pPr>
          </a:lstStyle>
          <a:p>
            <a:r>
              <a:rPr lang="de-DE" dirty="0" smtClean="0">
                <a:latin typeface="Arial" pitchFamily="34" charset="0"/>
              </a:rPr>
              <a:t>Notizen </a:t>
            </a:r>
            <a:fld id="{AD141568-5488-4AC9-B82D-9F5CE1225E2A}" type="slidenum">
              <a:rPr lang="de-DE" smtClean="0">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383421924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50033" y="4677699"/>
            <a:ext cx="4899130" cy="4428263"/>
          </a:xfrm>
        </p:spPr>
        <p:txBody>
          <a:bodyPr/>
          <a:lstStyle/>
          <a:p>
            <a:endParaRPr lang="en-US" dirty="0" smtClean="0"/>
          </a:p>
        </p:txBody>
      </p:sp>
      <p:sp>
        <p:nvSpPr>
          <p:cNvPr id="2" name="Slide Number Placeholder 1"/>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1</a:t>
            </a:fld>
            <a:endParaRPr lang="de-DE"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2</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3</a:t>
            </a:fld>
            <a:endParaRPr lang="de-DE" dirty="0">
              <a:latin typeface="Arial" pitchFamily="34" charset="0"/>
            </a:endParaRPr>
          </a:p>
        </p:txBody>
      </p:sp>
    </p:spTree>
    <p:extLst>
      <p:ext uri="{BB962C8B-B14F-4D97-AF65-F5344CB8AC3E}">
        <p14:creationId xmlns:p14="http://schemas.microsoft.com/office/powerpoint/2010/main" val="2431853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Start off by asking pupils the various ways in which information could be sent from one side of the classroom to another, without physically crossing it.</a:t>
            </a:r>
          </a:p>
          <a:p>
            <a:endParaRPr lang="en-GB" dirty="0"/>
          </a:p>
          <a:p>
            <a:r>
              <a:rPr lang="en-GB" dirty="0"/>
              <a:t>Take feedback and display ideas on the board.  They might include:</a:t>
            </a:r>
          </a:p>
          <a:p>
            <a:pPr marL="165415" indent="-165415">
              <a:buFont typeface="Arial" pitchFamily="34" charset="0"/>
              <a:buChar char="•"/>
            </a:pPr>
            <a:r>
              <a:rPr lang="en-GB" dirty="0"/>
              <a:t>Light</a:t>
            </a:r>
          </a:p>
          <a:p>
            <a:pPr marL="165415" indent="-165415">
              <a:buFont typeface="Arial" pitchFamily="34" charset="0"/>
              <a:buChar char="•"/>
            </a:pPr>
            <a:r>
              <a:rPr lang="en-GB" dirty="0"/>
              <a:t>Sound</a:t>
            </a:r>
          </a:p>
          <a:p>
            <a:pPr marL="165415" indent="-165415">
              <a:buFont typeface="Arial" pitchFamily="34" charset="0"/>
              <a:buChar char="•"/>
            </a:pPr>
            <a:r>
              <a:rPr lang="en-GB" dirty="0"/>
              <a:t>Showing a sign of some sort</a:t>
            </a:r>
          </a:p>
          <a:p>
            <a:pPr marL="165415" indent="-165415">
              <a:buFont typeface="Arial" pitchFamily="34" charset="0"/>
              <a:buChar char="•"/>
            </a:pPr>
            <a:r>
              <a:rPr lang="en-GB" dirty="0"/>
              <a:t>Using radio or mobile phone</a:t>
            </a:r>
          </a:p>
          <a:p>
            <a:pPr marL="165415" indent="-165415">
              <a:buFont typeface="Arial" pitchFamily="34" charset="0"/>
              <a:buChar char="•"/>
            </a:pPr>
            <a:r>
              <a:rPr lang="en-GB" dirty="0"/>
              <a:t>Using a telephone (conventional, with wires)</a:t>
            </a:r>
          </a:p>
          <a:p>
            <a:pPr lvl="0"/>
            <a:endParaRPr lang="en-GB" dirty="0"/>
          </a:p>
          <a:p>
            <a:r>
              <a:rPr lang="en-GB" dirty="0"/>
              <a:t>Explain that you’re going to focus on three of these. Say that you’re going to explore how it would be possible to use light, signs and circuits.  Explain that at the time (Victorian times) radio had yet to be invented and the distances we want to use are too great for sound to be practical.</a:t>
            </a:r>
          </a:p>
          <a:p>
            <a:endParaRPr lang="en-GB" dirty="0"/>
          </a:p>
          <a:p>
            <a:r>
              <a:rPr lang="en-GB" dirty="0"/>
              <a:t>Ask pupils to work in pairs and give each pair the job of inventing a way of sending information by:</a:t>
            </a:r>
          </a:p>
          <a:p>
            <a:pPr marL="165415" indent="-165415">
              <a:buFont typeface="Arial" panose="020B0604020202020204" pitchFamily="34" charset="0"/>
              <a:buChar char="•"/>
            </a:pPr>
            <a:r>
              <a:rPr lang="en-GB" dirty="0"/>
              <a:t>Using a beam of light</a:t>
            </a:r>
          </a:p>
          <a:p>
            <a:pPr marL="165415" indent="-165415">
              <a:buFont typeface="Arial" panose="020B0604020202020204" pitchFamily="34" charset="0"/>
              <a:buChar char="•"/>
            </a:pPr>
            <a:r>
              <a:rPr lang="en-GB" dirty="0"/>
              <a:t>Using some form of signs, such as sticks or flags</a:t>
            </a:r>
          </a:p>
          <a:p>
            <a:pPr marL="165415" indent="-165415">
              <a:buFont typeface="Arial" panose="020B0604020202020204" pitchFamily="34" charset="0"/>
              <a:buChar char="•"/>
            </a:pPr>
            <a:r>
              <a:rPr lang="en-GB" dirty="0"/>
              <a:t>Using an electrical circuit which reaches from one place to the other</a:t>
            </a:r>
          </a:p>
          <a:p>
            <a:pPr marL="165415" indent="-165415">
              <a:buFont typeface="Arial" panose="020B0604020202020204" pitchFamily="34" charset="0"/>
              <a:buChar char="•"/>
            </a:pPr>
            <a:r>
              <a:rPr lang="en-GB" dirty="0"/>
              <a:t>Give pupils a few minutes to devise solutions. Then gather pupils working on a particular approach together and ask them to share the ideas.  Repeat with the other two groups.</a:t>
            </a:r>
          </a:p>
          <a:p>
            <a:endParaRPr lang="en-GB" dirty="0"/>
          </a:p>
          <a:p>
            <a:r>
              <a:rPr lang="en-GB" dirty="0"/>
              <a:t>Then use activity sheets 1, 2 &amp; 3.  Each of these develop one of the ideas in more detail and guide pupils to carry out an investigation which involves using code.  Pupils need to work in groups; each group is then divided into two and one half of the group has to communicate a word to the other half using a particular code and technology.</a:t>
            </a:r>
          </a:p>
          <a:p>
            <a:endParaRPr lang="en-GB" dirty="0"/>
          </a:p>
          <a:p>
            <a:r>
              <a:rPr lang="en-GB" dirty="0"/>
              <a:t>The key point is that pupils evaluate the particular technology and identify its strengths and weaknesses, which can then be shared.</a:t>
            </a:r>
          </a:p>
          <a:p>
            <a:r>
              <a:rPr lang="en-GB" dirty="0"/>
              <a:t>Depending on time available pupils may all be able to have a go at each technology.</a:t>
            </a:r>
          </a:p>
          <a:p>
            <a:endParaRPr lang="en-GB" dirty="0"/>
          </a:p>
          <a:p>
            <a:r>
              <a:rPr lang="en-GB" b="1" dirty="0"/>
              <a:t>Logistics:</a:t>
            </a:r>
          </a:p>
          <a:p>
            <a:pPr lvl="0"/>
            <a:r>
              <a:rPr lang="en-GB" dirty="0"/>
              <a:t>For the beam of light, use a torch.  It needs to be bright enough to be easily seen without running the risk of dazzling people.</a:t>
            </a:r>
          </a:p>
          <a:p>
            <a:pPr lvl="0"/>
            <a:r>
              <a:rPr lang="en-GB" dirty="0"/>
              <a:t>Sticks or flags (colours unimportant) can be improvised.</a:t>
            </a:r>
          </a:p>
          <a:p>
            <a:pPr lvl="0"/>
            <a:r>
              <a:rPr lang="en-GB" dirty="0"/>
              <a:t>The circuit is a simple series circuit with battery, switch and either a bulb or a buzzer.  The wires need to be long enough to reach across the room and care will be needed to avoid this becoming a tripping hazard.</a:t>
            </a:r>
          </a:p>
          <a:p>
            <a:endParaRPr lang="en-GB" dirty="0"/>
          </a:p>
          <a:p>
            <a:pPr lvl="0"/>
            <a:r>
              <a:rPr lang="en-GB" dirty="0"/>
              <a:t>It may be possible to take pupils outdoors either to introduce the context or test the solutions developed.  This will need planning in advance, especially if learning outside the classroom isn’t an established feature of the curriculum</a:t>
            </a:r>
            <a:r>
              <a:rPr lang="en-GB" dirty="0" smtClean="0"/>
              <a:t>.</a:t>
            </a:r>
          </a:p>
          <a:p>
            <a:pPr lvl="0"/>
            <a:endParaRPr lang="en-GB" dirty="0"/>
          </a:p>
          <a:p>
            <a:pPr lvl="0"/>
            <a:r>
              <a:rPr lang="en-GB" dirty="0"/>
              <a:t>Equipment (this can be varied according to what is available and ideas that pupils develop but might typically include:</a:t>
            </a:r>
          </a:p>
          <a:p>
            <a:pPr marL="165415" indent="-165415">
              <a:buFont typeface="Arial" panose="020B0604020202020204" pitchFamily="34" charset="0"/>
              <a:buChar char="•"/>
            </a:pPr>
            <a:r>
              <a:rPr lang="en-GB" dirty="0"/>
              <a:t>Coloured flags</a:t>
            </a:r>
          </a:p>
          <a:p>
            <a:pPr marL="165415" indent="-165415">
              <a:buFont typeface="Arial" panose="020B0604020202020204" pitchFamily="34" charset="0"/>
              <a:buChar char="•"/>
            </a:pPr>
            <a:r>
              <a:rPr lang="en-GB" dirty="0"/>
              <a:t>A light with four different coloured filters</a:t>
            </a:r>
          </a:p>
          <a:p>
            <a:pPr marL="165415" indent="-165415">
              <a:buFont typeface="Arial" panose="020B0604020202020204" pitchFamily="34" charset="0"/>
              <a:buChar char="•"/>
            </a:pPr>
            <a:r>
              <a:rPr lang="en-GB" dirty="0"/>
              <a:t>Four boards, each with a different letter.  These could be A3 sheets, laminated on thin card</a:t>
            </a:r>
          </a:p>
          <a:p>
            <a:pPr marL="165415" indent="-165415">
              <a:buFont typeface="Arial" panose="020B0604020202020204" pitchFamily="34" charset="0"/>
              <a:buChar char="•"/>
            </a:pPr>
            <a:r>
              <a:rPr lang="en-GB" dirty="0"/>
              <a:t>A bell that can be struck</a:t>
            </a:r>
          </a:p>
          <a:p>
            <a:endParaRPr lang="en-GB" dirty="0"/>
          </a:p>
          <a:p>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4</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5</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6</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normAutofit lnSpcReduction="10000"/>
          </a:bodyPr>
          <a:lstStyle/>
          <a:p>
            <a:r>
              <a:rPr lang="en-GB" b="1" dirty="0" smtClean="0"/>
              <a:t>Resources required:</a:t>
            </a:r>
          </a:p>
          <a:p>
            <a:pPr marL="171450" indent="-171450">
              <a:buFont typeface="Arial" panose="020B0604020202020204" pitchFamily="34" charset="0"/>
              <a:buChar char="•"/>
            </a:pPr>
            <a:r>
              <a:rPr lang="en-GB" dirty="0" smtClean="0"/>
              <a:t>Copies of maps</a:t>
            </a:r>
          </a:p>
          <a:p>
            <a:pPr marL="171450" indent="-171450">
              <a:buFont typeface="Arial" panose="020B0604020202020204" pitchFamily="34" charset="0"/>
              <a:buChar char="•"/>
            </a:pPr>
            <a:r>
              <a:rPr lang="en-GB" dirty="0" smtClean="0"/>
              <a:t>Pens</a:t>
            </a:r>
          </a:p>
          <a:p>
            <a:endParaRPr lang="en-GB" dirty="0" smtClean="0"/>
          </a:p>
          <a:p>
            <a:r>
              <a:rPr lang="en-GB" dirty="0" smtClean="0"/>
              <a:t>Explain </a:t>
            </a:r>
            <a:r>
              <a:rPr lang="en-GB" dirty="0"/>
              <a:t>that one of the uses of cable communication was being able to connect countries separated by water.  Cables could be run under the water and messages sent using circuits that linked countries.  Explain that this meant laying cables though, and this could be a tricky business.  Once a cable is broken, the circuit ceases to work.  No circuit means no communication.</a:t>
            </a:r>
          </a:p>
          <a:p>
            <a:endParaRPr lang="en-GB" dirty="0"/>
          </a:p>
          <a:p>
            <a:r>
              <a:rPr lang="en-GB" dirty="0"/>
              <a:t>Show pupils a picture of a submarine cable and ask them to suggest the risks to the safety of the cable by various features, such as:</a:t>
            </a:r>
          </a:p>
          <a:p>
            <a:endParaRPr lang="en-GB" dirty="0"/>
          </a:p>
          <a:p>
            <a:pPr marL="165415" indent="-165415">
              <a:buFont typeface="Arial" pitchFamily="34" charset="0"/>
              <a:buChar char="•"/>
            </a:pPr>
            <a:r>
              <a:rPr lang="en-GB" dirty="0"/>
              <a:t>Sharp rocks (could chafe and damage cable)</a:t>
            </a:r>
          </a:p>
          <a:p>
            <a:pPr marL="165415" indent="-165415">
              <a:buFont typeface="Arial" pitchFamily="34" charset="0"/>
              <a:buChar char="•"/>
            </a:pPr>
            <a:r>
              <a:rPr lang="en-GB" dirty="0"/>
              <a:t>Drilling area (drill could damage cable)</a:t>
            </a:r>
          </a:p>
          <a:p>
            <a:pPr marL="165415" indent="-165415">
              <a:buFont typeface="Arial" pitchFamily="34" charset="0"/>
              <a:buChar char="•"/>
            </a:pPr>
            <a:r>
              <a:rPr lang="en-GB" dirty="0"/>
              <a:t>Mooring area (anchors could damage cable)</a:t>
            </a:r>
          </a:p>
          <a:p>
            <a:pPr marL="165415" indent="-165415">
              <a:buFont typeface="Arial" pitchFamily="34" charset="0"/>
              <a:buChar char="•"/>
            </a:pPr>
            <a:r>
              <a:rPr lang="en-GB" dirty="0"/>
              <a:t>Fishing area (trawl nets could catch on cable)</a:t>
            </a:r>
          </a:p>
          <a:p>
            <a:pPr marL="165415" indent="-165415">
              <a:buFont typeface="Arial" pitchFamily="34" charset="0"/>
              <a:buChar char="•"/>
            </a:pPr>
            <a:r>
              <a:rPr lang="en-GB" dirty="0"/>
              <a:t>Soft sand (might leave cable exposed to weather and thieves)</a:t>
            </a:r>
          </a:p>
          <a:p>
            <a:pPr lvl="0"/>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7</a:t>
            </a:fld>
            <a:endParaRPr lang="de-DE" dirty="0">
              <a:latin typeface="Arial" pitchFamily="34" charset="0"/>
            </a:endParaRPr>
          </a:p>
        </p:txBody>
      </p:sp>
    </p:spTree>
    <p:extLst>
      <p:ext uri="{BB962C8B-B14F-4D97-AF65-F5344CB8AC3E}">
        <p14:creationId xmlns:p14="http://schemas.microsoft.com/office/powerpoint/2010/main" val="3460832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normAutofit lnSpcReduction="10000"/>
          </a:bodyPr>
          <a:lstStyle/>
          <a:p>
            <a:r>
              <a:rPr lang="en-GB" b="1" dirty="0" smtClean="0"/>
              <a:t>Resources </a:t>
            </a:r>
            <a:r>
              <a:rPr lang="en-GB" b="1" dirty="0"/>
              <a:t>required</a:t>
            </a:r>
            <a:r>
              <a:rPr lang="en-GB" b="1" dirty="0" smtClean="0"/>
              <a:t>:</a:t>
            </a:r>
          </a:p>
          <a:p>
            <a:endParaRPr lang="en-GB" b="1" dirty="0"/>
          </a:p>
          <a:p>
            <a:pPr marL="171450" lvl="0" indent="-171450">
              <a:buFont typeface="Arial" panose="020B0604020202020204" pitchFamily="34" charset="0"/>
              <a:buChar char="•"/>
            </a:pPr>
            <a:r>
              <a:rPr lang="en-GB" dirty="0"/>
              <a:t>Copies of the map </a:t>
            </a:r>
            <a:endParaRPr lang="en-GB" dirty="0" smtClean="0"/>
          </a:p>
          <a:p>
            <a:pPr marL="171450" lvl="0" indent="-171450">
              <a:buFont typeface="Arial" panose="020B0604020202020204" pitchFamily="34" charset="0"/>
              <a:buChar char="•"/>
            </a:pPr>
            <a:r>
              <a:rPr lang="en-GB" dirty="0" smtClean="0"/>
              <a:t>Pens</a:t>
            </a:r>
            <a:endParaRPr lang="en-GB" dirty="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Hand out copies of activity sheet 4, which presents pupils with a map of an area of sea between two pieces of land.  </a:t>
            </a:r>
          </a:p>
          <a:p>
            <a:endParaRPr lang="en-GB" dirty="0"/>
          </a:p>
          <a:p>
            <a:r>
              <a:rPr lang="en-GB" dirty="0"/>
              <a:t>The idea is that they draw the route of a communications cable to link towns A and B, using the shortest route whilst avoiding potential hazards.  This will work best if the sheets are printed A3 size and pupils work in pairs.  </a:t>
            </a:r>
          </a:p>
          <a:p>
            <a:endParaRPr lang="en-GB" dirty="0"/>
          </a:p>
          <a:p>
            <a:r>
              <a:rPr lang="en-GB" dirty="0"/>
              <a:t>They should plan a route and be prepared to share the reasons for their decisions.</a:t>
            </a:r>
          </a:p>
          <a:p>
            <a:endParaRPr lang="en-GB" dirty="0"/>
          </a:p>
          <a:p>
            <a:r>
              <a:rPr lang="en-GB" dirty="0"/>
              <a:t>After pairs have been able to develop their responses, ask some to share their ideas.  A good way of doing this is by using a visualiser, so that they can explain the route that they adopted.</a:t>
            </a:r>
          </a:p>
          <a:p>
            <a:endParaRPr lang="en-GB" dirty="0"/>
          </a:p>
          <a:p>
            <a:pPr>
              <a:spcBef>
                <a:spcPts val="0"/>
              </a:spcBef>
            </a:pPr>
            <a:endParaRPr lang="en-GB" dirty="0" smtClean="0"/>
          </a:p>
          <a:p>
            <a:pPr lvl="0"/>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8</a:t>
            </a:fld>
            <a:endParaRPr lang="de-DE" dirty="0">
              <a:latin typeface="Arial" pitchFamily="34" charset="0"/>
            </a:endParaRPr>
          </a:p>
        </p:txBody>
      </p:sp>
    </p:spTree>
    <p:extLst>
      <p:ext uri="{BB962C8B-B14F-4D97-AF65-F5344CB8AC3E}">
        <p14:creationId xmlns:p14="http://schemas.microsoft.com/office/powerpoint/2010/main" val="3460832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Pupils may imagine that when new discoveries or inventions emerge that they are openly and widely accepted.  In fact, it is often the case that ideas have to compete for interest.  This section is about comparing two technologies, each using circuits.</a:t>
            </a:r>
          </a:p>
          <a:p>
            <a:endParaRPr lang="en-GB" dirty="0"/>
          </a:p>
          <a:p>
            <a:r>
              <a:rPr lang="en-GB" dirty="0"/>
              <a:t>Explain to pupils that in the 1840s there were two competing systems that could be used by people wanting to set up communications links.  </a:t>
            </a:r>
          </a:p>
          <a:p>
            <a:endParaRPr lang="en-GB" dirty="0"/>
          </a:p>
          <a:p>
            <a:r>
              <a:rPr lang="en-GB" b="1" dirty="0"/>
              <a:t>Morse Code</a:t>
            </a:r>
          </a:p>
          <a:p>
            <a:r>
              <a:rPr lang="en-GB" dirty="0"/>
              <a:t>One was a Morse code system which used dots and dashes.  An operator would send messages by turning them into code and then tapping the message out.  The receiver listened to the short and long sounds and converted these back into letters.  </a:t>
            </a:r>
          </a:p>
          <a:p>
            <a:endParaRPr lang="en-GB" dirty="0"/>
          </a:p>
          <a:p>
            <a:pPr defTabSz="882213">
              <a:defRPr/>
            </a:pPr>
            <a:r>
              <a:rPr lang="en-GB" b="1" dirty="0"/>
              <a:t>Siemens pointer system</a:t>
            </a:r>
            <a:r>
              <a:rPr lang="en-GB" dirty="0"/>
              <a:t>, which used a dial.  The operator would press one of 30 switches, which made the pointer swing round to point to a letter.  Releasing the key brought the pointer back to the start</a:t>
            </a:r>
            <a:r>
              <a:rPr lang="en-GB" dirty="0" smtClean="0"/>
              <a:t>.</a:t>
            </a:r>
          </a:p>
          <a:p>
            <a:pPr defTabSz="882213">
              <a:defRPr/>
            </a:pPr>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9</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smtClean="0"/>
              <a:t>Explain that they are going to compare these two systems.  </a:t>
            </a:r>
          </a:p>
          <a:p>
            <a:endParaRPr lang="en-GB" dirty="0" smtClean="0"/>
          </a:p>
          <a:p>
            <a:r>
              <a:rPr lang="en-GB" b="1" dirty="0" smtClean="0"/>
              <a:t>Resources required:</a:t>
            </a:r>
          </a:p>
          <a:p>
            <a:pPr marL="165415" indent="-165415">
              <a:buFont typeface="Arial" panose="020B0604020202020204" pitchFamily="34" charset="0"/>
              <a:buChar char="•"/>
            </a:pPr>
            <a:r>
              <a:rPr lang="en-GB" dirty="0" smtClean="0"/>
              <a:t>Activity sheet 3 (name)</a:t>
            </a:r>
          </a:p>
          <a:p>
            <a:pPr marL="165415" indent="-165415">
              <a:buFont typeface="Arial" panose="020B0604020202020204" pitchFamily="34" charset="0"/>
              <a:buChar char="•"/>
            </a:pPr>
            <a:r>
              <a:rPr lang="en-GB" dirty="0" smtClean="0"/>
              <a:t>A simple series circuit with battery, switch and either a bulb or a buzzer.  The wires need to be long enough to reach across the room and care will be needed to avoid this becoming a tripping hazard</a:t>
            </a:r>
          </a:p>
          <a:p>
            <a:pPr marL="165415" indent="-165415">
              <a:buFont typeface="Arial" panose="020B0604020202020204" pitchFamily="34" charset="0"/>
              <a:buChar char="•"/>
            </a:pPr>
            <a:r>
              <a:rPr lang="en-GB" dirty="0" smtClean="0"/>
              <a:t>Activity sheet 5 printed on thin card</a:t>
            </a:r>
          </a:p>
          <a:p>
            <a:pPr marL="165415" indent="-165415">
              <a:buFont typeface="Arial" panose="020B0604020202020204" pitchFamily="34" charset="0"/>
              <a:buChar char="•"/>
            </a:pPr>
            <a:r>
              <a:rPr lang="en-GB" dirty="0" smtClean="0"/>
              <a:t>Scissors</a:t>
            </a:r>
          </a:p>
          <a:p>
            <a:pPr marL="165415" indent="-165415">
              <a:buFont typeface="Arial" panose="020B0604020202020204" pitchFamily="34" charset="0"/>
              <a:buChar char="•"/>
            </a:pPr>
            <a:r>
              <a:rPr lang="en-GB" dirty="0" smtClean="0"/>
              <a:t>Paper fasteners</a:t>
            </a:r>
          </a:p>
          <a:p>
            <a:endParaRPr lang="en-GB" dirty="0" smtClean="0"/>
          </a:p>
          <a:p>
            <a:endParaRPr lang="en-GB" dirty="0" smtClean="0"/>
          </a:p>
          <a:p>
            <a:r>
              <a:rPr lang="en-GB" dirty="0" smtClean="0"/>
              <a:t>The Morse code can be set up using a simple circuit with either a buzzer or a bulb.  </a:t>
            </a:r>
          </a:p>
          <a:p>
            <a:r>
              <a:rPr lang="en-GB" dirty="0" smtClean="0"/>
              <a:t>Pupils should work in small groups and arrange to send a message by turning it into Morse code, transmitting using light or sound and decoding at the other end.  </a:t>
            </a:r>
          </a:p>
          <a:p>
            <a:endParaRPr lang="en-GB" dirty="0" smtClean="0"/>
          </a:p>
          <a:p>
            <a:r>
              <a:rPr lang="en-GB" dirty="0" smtClean="0"/>
              <a:t>The Siemens system can be represented using a pointer and dial, set up using Activity sheet 5.  </a:t>
            </a:r>
          </a:p>
          <a:p>
            <a:r>
              <a:rPr lang="en-GB" dirty="0" smtClean="0"/>
              <a:t>Explain that the real system would work electrically but that this is a mock up to allow the systems to be compared.</a:t>
            </a:r>
          </a:p>
          <a:p>
            <a:endParaRPr lang="en-GB" dirty="0" smtClean="0"/>
          </a:p>
          <a:p>
            <a:endParaRPr lang="en-GB" dirty="0" smtClean="0"/>
          </a:p>
          <a:p>
            <a:endParaRPr lang="en-GB" dirty="0" smtClean="0"/>
          </a:p>
          <a:p>
            <a:endParaRPr lang="en-GB" dirty="0" smtClean="0"/>
          </a:p>
          <a:p>
            <a:endParaRPr lang="en-GB" dirty="0" smtClean="0"/>
          </a:p>
          <a:p>
            <a:endParaRPr lang="en-GB" dirty="0" smtClean="0"/>
          </a:p>
          <a:p>
            <a:pPr defTabSz="882213">
              <a:defRPr/>
            </a:pPr>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10</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Make the point that engineers sometimes develop different solutions to a problem.  These solutions can then be compared in a number of ways to identify the best one.</a:t>
            </a:r>
          </a:p>
          <a:p>
            <a:endParaRPr lang="en-GB" dirty="0"/>
          </a:p>
          <a:p>
            <a:endParaRPr lang="en-GB" dirty="0"/>
          </a:p>
        </p:txBody>
      </p:sp>
      <p:sp>
        <p:nvSpPr>
          <p:cNvPr id="4" name="Slide Number Placeholder 3"/>
          <p:cNvSpPr>
            <a:spLocks noGrp="1"/>
          </p:cNvSpPr>
          <p:nvPr>
            <p:ph type="sldNum" sz="quarter" idx="10"/>
          </p:nvPr>
        </p:nvSpPr>
        <p:spPr/>
        <p:txBody>
          <a:bodyPr/>
          <a:lstStyle/>
          <a:p>
            <a:r>
              <a:rPr lang="de-DE" dirty="0" smtClean="0">
                <a:latin typeface="Arial" pitchFamily="34" charset="0"/>
              </a:rPr>
              <a:t>Page </a:t>
            </a:r>
            <a:fld id="{AD141568-5488-4AC9-B82D-9F5CE1225E2A}" type="slidenum">
              <a:rPr lang="de-DE" smtClean="0">
                <a:latin typeface="Arial" pitchFamily="34" charset="0"/>
              </a:rPr>
              <a:pPr/>
              <a:t>11</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customXml" Target="../../customXml/item22.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1.wmf"/><Relationship Id="rId4" Type="http://schemas.openxmlformats.org/officeDocument/2006/relationships/tags" Target="../tags/tag31.xml"/><Relationship Id="rId9"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1.wmf"/><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3.jpeg"/><Relationship Id="rId2" Type="http://schemas.openxmlformats.org/officeDocument/2006/relationships/tags" Target="../tags/tag35.xml"/><Relationship Id="rId1" Type="http://schemas.openxmlformats.org/officeDocument/2006/relationships/customXml" Target="../../customXml/item18.xml"/><Relationship Id="rId6" Type="http://schemas.openxmlformats.org/officeDocument/2006/relationships/tags" Target="../tags/tag39.xml"/><Relationship Id="rId11" Type="http://schemas.openxmlformats.org/officeDocument/2006/relationships/slideMaster" Target="../slideMasters/slideMaster1.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wmf"/><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3.jpeg"/><Relationship Id="rId2" Type="http://schemas.openxmlformats.org/officeDocument/2006/relationships/tags" Target="../tags/tag44.xml"/><Relationship Id="rId1" Type="http://schemas.openxmlformats.org/officeDocument/2006/relationships/customXml" Target="../../customXml/item14.xml"/><Relationship Id="rId6" Type="http://schemas.openxmlformats.org/officeDocument/2006/relationships/tags" Target="../tags/tag48.xml"/><Relationship Id="rId11" Type="http://schemas.openxmlformats.org/officeDocument/2006/relationships/slideMaster" Target="../slideMasters/slideMaster1.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1.wmf"/><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3.jpeg"/><Relationship Id="rId2" Type="http://schemas.openxmlformats.org/officeDocument/2006/relationships/tags" Target="../tags/tag53.xml"/><Relationship Id="rId1" Type="http://schemas.openxmlformats.org/officeDocument/2006/relationships/customXml" Target="../../customXml/item3.xml"/><Relationship Id="rId6" Type="http://schemas.openxmlformats.org/officeDocument/2006/relationships/tags" Target="../tags/tag57.xml"/><Relationship Id="rId11" Type="http://schemas.openxmlformats.org/officeDocument/2006/relationships/slideMaster" Target="../slideMasters/slideMaster1.xml"/><Relationship Id="rId5" Type="http://schemas.openxmlformats.org/officeDocument/2006/relationships/tags" Target="../tags/tag56.xml"/><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3.xml"/><Relationship Id="rId7"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customXml" Target="../../customXml/item2.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8.xml"/><Relationship Id="rId7" Type="http://schemas.openxmlformats.org/officeDocument/2006/relationships/slideMaster" Target="../slideMasters/slideMaster1.xml"/><Relationship Id="rId2" Type="http://schemas.openxmlformats.org/officeDocument/2006/relationships/tags" Target="../tags/tag67.xml"/><Relationship Id="rId1" Type="http://schemas.openxmlformats.org/officeDocument/2006/relationships/customXml" Target="../../customXml/item20.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73.xml"/><Relationship Id="rId7"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customXml" Target="../../customXml/item19.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customXml" Target="../../customXml/item15.xml"/><Relationship Id="rId5" Type="http://schemas.openxmlformats.org/officeDocument/2006/relationships/slideMaster" Target="../slideMasters/slideMaster1.xml"/><Relationship Id="rId4" Type="http://schemas.openxmlformats.org/officeDocument/2006/relationships/tags" Target="../tags/tag79.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0.xml"/><Relationship Id="rId1" Type="http://schemas.openxmlformats.org/officeDocument/2006/relationships/customXml" Target="../../customXml/item8.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customXml" Target="../../customXml/item11.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customXml" Target="../../customXml/item1.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customXml" Target="../../customXml/item10.xml"/><Relationship Id="rId5" Type="http://schemas.openxmlformats.org/officeDocument/2006/relationships/slideMaster" Target="../slideMasters/slideMaster1.xml"/><Relationship Id="rId4" Type="http://schemas.openxmlformats.org/officeDocument/2006/relationships/tags" Target="../tags/tag87.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customXml" Target="../../customXml/item5.xml"/><Relationship Id="rId5" Type="http://schemas.openxmlformats.org/officeDocument/2006/relationships/slideMaster" Target="../slideMasters/slideMaster1.xml"/><Relationship Id="rId4" Type="http://schemas.openxmlformats.org/officeDocument/2006/relationships/tags" Target="../tags/tag90.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customXml" Target="../../customXml/item17.xml"/><Relationship Id="rId6" Type="http://schemas.openxmlformats.org/officeDocument/2006/relationships/slideMaster" Target="../slideMasters/slideMaster1.xml"/><Relationship Id="rId5" Type="http://schemas.openxmlformats.org/officeDocument/2006/relationships/tags" Target="../tags/tag94.xml"/><Relationship Id="rId4" Type="http://schemas.openxmlformats.org/officeDocument/2006/relationships/tags" Target="../tags/tag93.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slideMaster" Target="../slideMasters/slideMaster1.xml"/><Relationship Id="rId2" Type="http://schemas.openxmlformats.org/officeDocument/2006/relationships/tags" Target="../tags/tag95.xml"/><Relationship Id="rId1" Type="http://schemas.openxmlformats.org/officeDocument/2006/relationships/customXml" Target="../../customXml/item7.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customXml" Target="../../customXml/item13.xml"/><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customXml" Target="../../customXml/item16.xml"/><Relationship Id="rId5" Type="http://schemas.openxmlformats.org/officeDocument/2006/relationships/slideMaster" Target="../slideMasters/slideMaster1.xml"/><Relationship Id="rId4" Type="http://schemas.openxmlformats.org/officeDocument/2006/relationships/tags" Target="../tags/tag104.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customXml" Target="../../customXml/item6.xml"/><Relationship Id="rId6" Type="http://schemas.openxmlformats.org/officeDocument/2006/relationships/slideMaster" Target="../slideMasters/slideMaster1.xml"/><Relationship Id="rId5" Type="http://schemas.openxmlformats.org/officeDocument/2006/relationships/tags" Target="../tags/tag108.xml"/><Relationship Id="rId4" Type="http://schemas.openxmlformats.org/officeDocument/2006/relationships/tags" Target="../tags/tag107.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customXml" Target="../../customXml/item9.xml"/><Relationship Id="rId6" Type="http://schemas.openxmlformats.org/officeDocument/2006/relationships/slideMaster" Target="../slideMasters/slideMaster1.xml"/><Relationship Id="rId5" Type="http://schemas.openxmlformats.org/officeDocument/2006/relationships/tags" Target="../tags/tag112.xml"/><Relationship Id="rId4" Type="http://schemas.openxmlformats.org/officeDocument/2006/relationships/tags" Target="../tags/tag11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customXml" Target="../../customXml/item21.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big bar down)" type="title" preserve="1">
  <p:cSld name="Title (big bar down)">
    <p:spTree>
      <p:nvGrpSpPr>
        <p:cNvPr id="1" name=""/>
        <p:cNvGrpSpPr/>
        <p:nvPr/>
      </p:nvGrpSpPr>
      <p:grpSpPr>
        <a:xfrm>
          <a:off x="0" y="0"/>
          <a:ext cx="0" cy="0"/>
          <a:chOff x="0" y="0"/>
          <a:chExt cx="0" cy="0"/>
        </a:xfrm>
      </p:grpSpPr>
      <p:pic>
        <p:nvPicPr>
          <p:cNvPr id="2050" name="Picture 2" descr="C:\Users\racheal\AppData\Local\Microsoft\Windows\Temporary Internet Files\Content.Outlook\IIDVNRAC\SIEMS_027_KS2 PPT FC Template.jp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 y="-1"/>
            <a:ext cx="9144001" cy="4149091"/>
          </a:xfrm>
          <a:prstGeom prst="rect">
            <a:avLst/>
          </a:prstGeom>
          <a:noFill/>
          <a:extLst>
            <a:ext uri="{909E8E84-426E-40DD-AFC4-6F175D3DCCD1}">
              <a14:hiddenFill xmlns:a14="http://schemas.microsoft.com/office/drawing/2010/main">
                <a:solidFill>
                  <a:srgbClr val="FFFFFF"/>
                </a:solidFill>
              </a14:hiddenFill>
            </a:ext>
          </a:extLst>
        </p:spPr>
      </p:pic>
      <p:sp>
        <p:nvSpPr>
          <p:cNvPr id="57350" name="cdtRectangle 115 Id57350"/>
          <p:cNvSpPr>
            <a:spLocks noGrp="1" noChangeArrowheads="1"/>
          </p:cNvSpPr>
          <p:nvPr>
            <p:ph type="ctrTitle"/>
            <p:custDataLst>
              <p:tags r:id="rId2"/>
            </p:custDataLst>
          </p:nvPr>
        </p:nvSpPr>
        <p:spPr bwMode="gray">
          <a:xfrm>
            <a:off x="250825" y="4149090"/>
            <a:ext cx="8893175" cy="1485567"/>
          </a:xfrm>
          <a:solidFill>
            <a:srgbClr val="AF235F"/>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smtClean="0"/>
              <a:t>Titelmasterformat durch Klicken bearbeiten</a:t>
            </a:r>
            <a:endParaRPr lang="en-US" dirty="0" smtClean="0"/>
          </a:p>
        </p:txBody>
      </p:sp>
      <p:sp>
        <p:nvSpPr>
          <p:cNvPr id="57351" name="cdtRectangle 116 Id57351"/>
          <p:cNvSpPr>
            <a:spLocks noGrp="1" noChangeArrowheads="1"/>
          </p:cNvSpPr>
          <p:nvPr>
            <p:ph type="subTitle" idx="1"/>
            <p:custDataLst>
              <p:tags r:id="rId3"/>
            </p:custDataLst>
          </p:nvPr>
        </p:nvSpPr>
        <p:spPr bwMode="gray">
          <a:xfrm>
            <a:off x="250825" y="3756008"/>
            <a:ext cx="8893175" cy="393082"/>
          </a:xfrm>
          <a:solidFill>
            <a:srgbClr val="233746">
              <a:alpha val="65000"/>
            </a:srgbClr>
          </a:solidFill>
        </p:spPr>
        <p:txBody>
          <a:bodyPr wrap="square" lIns="270000" tIns="18000" rIns="396000" bIns="36000" anchor="b">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smtClean="0"/>
              <a:t>Formatvorlage des Untertitelmasters durch Klicken bearbeiten</a:t>
            </a:r>
            <a:endParaRPr lang="en-US" dirty="0" smtClean="0"/>
          </a:p>
        </p:txBody>
      </p:sp>
      <p:pic>
        <p:nvPicPr>
          <p:cNvPr id="11" name="cdtPicture 10 Id11" descr="SIE_Logo_Layer_Petrol_RGB_A3_76mm.wmf"/>
          <p:cNvPicPr>
            <a:picLocks noChangeAspect="1"/>
          </p:cNvPicPr>
          <p:nvPr userDrawn="1">
            <p:custDataLst>
              <p:tags r:id="rId4"/>
            </p:custDataLst>
          </p:nvPr>
        </p:nvPicPr>
        <p:blipFill>
          <a:blip r:embed="rId10"/>
          <a:stretch>
            <a:fillRect/>
          </a:stretch>
        </p:blipFill>
        <p:spPr>
          <a:xfrm>
            <a:off x="539750" y="0"/>
            <a:ext cx="1728000" cy="967833"/>
          </a:xfrm>
          <a:prstGeom prst="rect">
            <a:avLst/>
          </a:prstGeom>
        </p:spPr>
      </p:pic>
      <p:sp>
        <p:nvSpPr>
          <p:cNvPr id="10" name="cdtText Box 133 Id10"/>
          <p:cNvSpPr txBox="1">
            <a:spLocks noChangeArrowheads="1"/>
          </p:cNvSpPr>
          <p:nvPr userDrawn="1">
            <p:custDataLst>
              <p:tags r:id="rId5"/>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smtClean="0">
                <a:solidFill>
                  <a:srgbClr val="AF235F"/>
                </a:solidFill>
              </a:rPr>
              <a:t>Restricted © Siemens AG 2013 All rights reserved.</a:t>
            </a:r>
            <a:endParaRPr lang="en-US" sz="1000" b="1" dirty="0">
              <a:solidFill>
                <a:srgbClr val="AF235F"/>
              </a:solidFill>
            </a:endParaRPr>
          </a:p>
        </p:txBody>
      </p:sp>
      <p:sp>
        <p:nvSpPr>
          <p:cNvPr id="2" name="cdtText Box 133 Id2"/>
          <p:cNvSpPr txBox="1">
            <a:spLocks noChangeArrowheads="1"/>
          </p:cNvSpPr>
          <p:nvPr userDrawn="1">
            <p:custDataLst>
              <p:tags r:id="rId6"/>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smtClean="0">
                <a:solidFill>
                  <a:srgbClr val="000000"/>
                </a:solidFill>
              </a:rPr>
              <a:t>siemens.co.uk/education</a:t>
            </a:r>
            <a:endParaRPr lang="en-US" sz="1000" b="1" dirty="0">
              <a:solidFill>
                <a:srgbClr val="000000"/>
              </a:solidFill>
            </a:endParaRPr>
          </a:p>
        </p:txBody>
      </p:sp>
      <p:sp>
        <p:nvSpPr>
          <p:cNvPr id="15" name="cdtText Box 101 Id15"/>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big bar up)" type="title" preserve="1">
  <p:cSld name="Title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515721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5157216"/>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smtClean="0">
              <a:solidFill>
                <a:schemeClr val="tx1"/>
              </a:solidFill>
            </a:endParaRPr>
          </a:p>
        </p:txBody>
      </p:sp>
      <p:pic>
        <p:nvPicPr>
          <p:cNvPr id="13" name="cdtPicture 13 Id14" descr="Image_Titel.jpg"/>
          <p:cNvPicPr>
            <a:picLocks noChangeAspect="1"/>
          </p:cNvPicPr>
          <p:nvPr userDrawn="1">
            <p:custDataLst>
              <p:tags r:id="rId4"/>
            </p:custDataLst>
          </p:nvPr>
        </p:nvPicPr>
        <p:blipFill>
          <a:blip r:embed="rId12"/>
          <a:srcRect b="24722"/>
          <a:stretch>
            <a:fillRect/>
          </a:stretch>
        </p:blipFill>
        <p:spPr bwMode="ltGray">
          <a:xfrm>
            <a:off x="0" y="0"/>
            <a:ext cx="9144000" cy="5157216"/>
          </a:xfrm>
          <a:prstGeom prst="rect">
            <a:avLst/>
          </a:prstGeom>
        </p:spPr>
      </p:pic>
      <p:sp>
        <p:nvSpPr>
          <p:cNvPr id="57350" name="cdtRectangle 115 Id57350"/>
          <p:cNvSpPr>
            <a:spLocks noGrp="1" noChangeArrowheads="1"/>
          </p:cNvSpPr>
          <p:nvPr>
            <p:ph type="ctrTitle"/>
            <p:custDataLst>
              <p:tags r:id="rId5"/>
            </p:custDataLst>
          </p:nvPr>
        </p:nvSpPr>
        <p:spPr bwMode="gray">
          <a:xfrm>
            <a:off x="250825" y="3671649"/>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smtClean="0"/>
              <a:t>Titelmasterformat durch Klicken bearbeiten</a:t>
            </a:r>
            <a:endParaRPr lang="en-US" dirty="0" smtClean="0"/>
          </a:p>
        </p:txBody>
      </p:sp>
      <p:sp>
        <p:nvSpPr>
          <p:cNvPr id="57351" name="cdtRectangle 116 Id57351"/>
          <p:cNvSpPr>
            <a:spLocks noGrp="1" noChangeArrowheads="1"/>
          </p:cNvSpPr>
          <p:nvPr>
            <p:ph type="subTitle" idx="1"/>
            <p:custDataLst>
              <p:tags r:id="rId6"/>
            </p:custDataLst>
          </p:nvPr>
        </p:nvSpPr>
        <p:spPr bwMode="gray">
          <a:xfrm>
            <a:off x="250825" y="5157216"/>
            <a:ext cx="8893175" cy="393082"/>
          </a:xfrm>
          <a:solidFill>
            <a:srgbClr val="879BAA"/>
          </a:solidFill>
        </p:spPr>
        <p:txBody>
          <a:bodyPr wrap="square" lIns="270000" tIns="18000" rIns="396000" bIns="36000" anchor="t" anchorCtr="0">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smtClean="0"/>
              <a:t>Formatvorlage des Untertitelmasters durch Klicken bearbeiten</a:t>
            </a:r>
            <a:endParaRPr lang="en-US" dirty="0" smtClean="0"/>
          </a:p>
        </p:txBody>
      </p:sp>
      <p:pic>
        <p:nvPicPr>
          <p:cNvPr id="11" name="cdtPicture 10 Id11" descr="SIE_Logo_Layer_Petrol_RGB_A3_76mm.wmf"/>
          <p:cNvPicPr>
            <a:picLocks noChangeAspect="1"/>
          </p:cNvPicPr>
          <p:nvPr userDrawn="1">
            <p:custDataLst>
              <p:tags r:id="rId7"/>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8"/>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9"/>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smtClean="0">
                <a:solidFill>
                  <a:srgbClr val="879BAA"/>
                </a:solidFill>
              </a:rPr>
              <a:t>Restricted © Siemens AG 20XX All rights reserved.</a:t>
            </a:r>
            <a:endParaRPr lang="en-US" sz="1000" b="1" dirty="0">
              <a:solidFill>
                <a:srgbClr val="879BAA"/>
              </a:solidFill>
            </a:endParaRPr>
          </a:p>
        </p:txBody>
      </p:sp>
      <p:sp>
        <p:nvSpPr>
          <p:cNvPr id="15" name="cdtText Box 133 Id15"/>
          <p:cNvSpPr txBox="1">
            <a:spLocks noChangeArrowheads="1"/>
          </p:cNvSpPr>
          <p:nvPr userDrawn="1">
            <p:custDataLst>
              <p:tags r:id="rId10"/>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smtClean="0">
                <a:solidFill>
                  <a:srgbClr val="000000"/>
                </a:solidFill>
              </a:rPr>
              <a:t>siemens.com/answers</a:t>
            </a:r>
            <a:endParaRPr lang="en-US" sz="1000" b="1" dirty="0">
              <a:solidFill>
                <a:srgbClr val="000000"/>
              </a:solidFill>
            </a:endParaRPr>
          </a:p>
        </p:txBody>
      </p:sp>
    </p:spTree>
    <p:custDataLst>
      <p:custData r:id="rId1"/>
    </p:custData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fullscreen (big bar down)" type="title" preserve="1">
  <p:cSld name="Title fullscreen (big bar down)">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smtClean="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420873"/>
            <a:ext cx="8893175" cy="1881800"/>
          </a:xfrm>
          <a:solidFill>
            <a:srgbClr val="233746">
              <a:alpha val="65000"/>
            </a:srgbClr>
          </a:solidFill>
        </p:spPr>
        <p:txBody>
          <a:bodyPr wrap="square" lIns="270000" tIns="536400" rIns="396000" bIns="108000" anchor="t" anchorCtr="0">
            <a:spAutoFit/>
          </a:bodyPr>
          <a:lstStyle>
            <a:lvl1pPr>
              <a:defRPr sz="4000" smtClean="0">
                <a:solidFill>
                  <a:srgbClr val="FFFFFF"/>
                </a:solidFill>
                <a:latin typeface="Arial" pitchFamily="34" charset="0"/>
              </a:defRPr>
            </a:lvl1pPr>
          </a:lstStyle>
          <a:p>
            <a:r>
              <a:rPr lang="en-US" smtClean="0"/>
              <a:t>Titelmasterformat durch Klicken bearbeiten</a:t>
            </a:r>
            <a:endParaRPr lang="en-US" dirty="0" smtClean="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smtClean="0">
                <a:solidFill>
                  <a:srgbClr val="000000"/>
                </a:solidFill>
              </a:rPr>
              <a:t>Restricted © Siemens AG 20XX All rights reserved.</a:t>
            </a:r>
          </a:p>
        </p:txBody>
      </p:sp>
      <p:sp>
        <p:nvSpPr>
          <p:cNvPr id="14" name="cdtText Box 133 Id14"/>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smtClean="0">
                <a:solidFill>
                  <a:srgbClr val="000000"/>
                </a:solidFill>
              </a:rPr>
              <a:t>siemens.com/answers</a:t>
            </a:r>
            <a:endParaRPr lang="en-US" sz="1000" b="1" dirty="0">
              <a:solidFill>
                <a:srgbClr val="000000"/>
              </a:solidFill>
            </a:endParaRPr>
          </a:p>
        </p:txBody>
      </p:sp>
      <p:sp>
        <p:nvSpPr>
          <p:cNvPr id="57351" name="cdtRectangle 116 Id57351"/>
          <p:cNvSpPr>
            <a:spLocks noGrp="1" noChangeArrowheads="1"/>
          </p:cNvSpPr>
          <p:nvPr>
            <p:ph type="subTitle" idx="1"/>
            <p:custDataLst>
              <p:tags r:id="rId10"/>
            </p:custDataLst>
          </p:nvPr>
        </p:nvSpPr>
        <p:spPr bwMode="ltGray">
          <a:xfrm>
            <a:off x="250825" y="2420874"/>
            <a:ext cx="8893175" cy="393082"/>
          </a:xfrm>
          <a:noFill/>
          <a:extLst>
            <a:ext uri="{909E8E84-426E-40DD-AFC4-6F175D3DCCD1}">
              <a14:hiddenFill xmlns:a14="http://schemas.microsoft.com/office/drawing/2010/main">
                <a:solidFill>
                  <a:srgbClr val="233746">
                    <a:alpha val="65000"/>
                  </a:srgbClr>
                </a:solidFill>
              </a14:hiddenFill>
            </a:ext>
          </a:extLst>
        </p:spPr>
        <p:txBody>
          <a:bodyPr wrap="square" lIns="270000" tIns="18000" rIns="396000" bIns="36000" anchor="b" anchorCtr="0">
            <a:noAutofit/>
          </a:bodyPr>
          <a:lstStyle>
            <a:lvl1pPr>
              <a:defRPr sz="2000" smtClean="0">
                <a:solidFill>
                  <a:srgbClr val="FFFFFF"/>
                </a:solidFill>
                <a:latin typeface="Arial" pitchFamily="34" charset="0"/>
              </a:defRPr>
            </a:lvl1pPr>
          </a:lstStyle>
          <a:p>
            <a:r>
              <a:rPr lang="en-US" smtClean="0"/>
              <a:t>Formatvorlage des Untertitelmasters durch Klicken bearbeiten</a:t>
            </a:r>
            <a:endParaRPr lang="en-US" dirty="0" smtClean="0"/>
          </a:p>
        </p:txBody>
      </p:sp>
    </p:spTree>
    <p:custDataLst>
      <p:custData r:id="rId1"/>
    </p:custData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fullscreen (big bar up)" type="title" preserve="1">
  <p:cSld name="Title fullscreen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smtClean="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372335"/>
            <a:ext cx="8893175" cy="1881800"/>
          </a:xfrm>
          <a:solidFill>
            <a:srgbClr val="233746">
              <a:alpha val="65000"/>
            </a:srgbClr>
          </a:solidFill>
        </p:spPr>
        <p:txBody>
          <a:bodyPr wrap="square" lIns="270000" tIns="144000" rIns="396000" bIns="500400" anchor="b" anchorCtr="0">
            <a:spAutoFit/>
          </a:bodyPr>
          <a:lstStyle>
            <a:lvl1pPr>
              <a:defRPr sz="4000" smtClean="0">
                <a:solidFill>
                  <a:srgbClr val="FFFFFF"/>
                </a:solidFill>
                <a:latin typeface="Arial" pitchFamily="34" charset="0"/>
              </a:defRPr>
            </a:lvl1pPr>
          </a:lstStyle>
          <a:p>
            <a:r>
              <a:rPr lang="en-US" smtClean="0"/>
              <a:t>Titelmasterformat durch Klicken bearbeiten</a:t>
            </a:r>
            <a:endParaRPr lang="en-US" dirty="0" smtClean="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4" name="cdtText Box 133 Id14"/>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smtClean="0">
                <a:solidFill>
                  <a:srgbClr val="000000"/>
                </a:solidFill>
              </a:rPr>
              <a:t>Restricted © Siemens AG 20XX All rights reserved.</a:t>
            </a:r>
          </a:p>
        </p:txBody>
      </p:sp>
      <p:sp>
        <p:nvSpPr>
          <p:cNvPr id="15" name="cdtText Box 133 Id15"/>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smtClean="0">
                <a:solidFill>
                  <a:srgbClr val="000000"/>
                </a:solidFill>
              </a:rPr>
              <a:t>siemens.com/answers</a:t>
            </a:r>
            <a:endParaRPr lang="en-US" sz="1000" b="1" dirty="0">
              <a:solidFill>
                <a:srgbClr val="000000"/>
              </a:solidFill>
            </a:endParaRPr>
          </a:p>
        </p:txBody>
      </p:sp>
      <p:sp>
        <p:nvSpPr>
          <p:cNvPr id="57351" name="cdtRectangle 116 Id57351"/>
          <p:cNvSpPr>
            <a:spLocks noGrp="1" noChangeArrowheads="1"/>
          </p:cNvSpPr>
          <p:nvPr>
            <p:ph type="subTitle" idx="1"/>
            <p:custDataLst>
              <p:tags r:id="rId10"/>
            </p:custDataLst>
          </p:nvPr>
        </p:nvSpPr>
        <p:spPr bwMode="ltGray">
          <a:xfrm>
            <a:off x="250825" y="3860800"/>
            <a:ext cx="8893175" cy="393082"/>
          </a:xfrm>
          <a:noFill/>
          <a:extLst>
            <a:ext uri="{909E8E84-426E-40DD-AFC4-6F175D3DCCD1}">
              <a14:hiddenFill xmlns:a14="http://schemas.microsoft.com/office/drawing/2010/main">
                <a:solidFill>
                  <a:srgbClr val="233746">
                    <a:alpha val="65000"/>
                  </a:srgbClr>
                </a:solidFill>
              </a14:hiddenFill>
            </a:ext>
          </a:extLst>
        </p:spPr>
        <p:txBody>
          <a:bodyPr wrap="square" lIns="270000" tIns="18000" rIns="396000" bIns="36000" anchor="t" anchorCtr="0">
            <a:noAutofit/>
          </a:bodyPr>
          <a:lstStyle>
            <a:lvl1pPr>
              <a:defRPr sz="2000" smtClean="0">
                <a:solidFill>
                  <a:srgbClr val="FFFFFF"/>
                </a:solidFill>
                <a:latin typeface="Arial" pitchFamily="34" charset="0"/>
              </a:defRPr>
            </a:lvl1pPr>
          </a:lstStyle>
          <a:p>
            <a:r>
              <a:rPr lang="en-US" smtClean="0"/>
              <a:t>Formatvorlage des Untertitelmasters durch Klicken bearbeiten</a:t>
            </a:r>
            <a:endParaRPr lang="en-US" dirty="0" smtClean="0"/>
          </a:p>
        </p:txBody>
      </p:sp>
    </p:spTree>
    <p:custDataLst>
      <p:custData r:id="rId1"/>
    </p:custData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pter title (big bar down)" type="title" preserve="1">
  <p:cSld name="Chapter title (big bar down)">
    <p:spTree>
      <p:nvGrpSpPr>
        <p:cNvPr id="1" name=""/>
        <p:cNvGrpSpPr/>
        <p:nvPr/>
      </p:nvGrpSpPr>
      <p:grpSpPr>
        <a:xfrm>
          <a:off x="0" y="0"/>
          <a:ext cx="0" cy="0"/>
          <a:chOff x="0" y="0"/>
          <a:chExt cx="0" cy="0"/>
        </a:xfrm>
      </p:grpSpPr>
      <p:sp>
        <p:nvSpPr>
          <p:cNvPr id="57359" name="cdtRectangle 15 Id57359"/>
          <p:cNvSpPr>
            <a:spLocks noChangeArrowheads="1"/>
          </p:cNvSpPr>
          <p:nvPr userDrawn="1">
            <p:custDataLst>
              <p:tags r:id="rId2"/>
            </p:custDataLst>
          </p:nvPr>
        </p:nvSpPr>
        <p:spPr bwMode="gray">
          <a:xfrm>
            <a:off x="0" y="0"/>
            <a:ext cx="9144000" cy="4149725"/>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4149726"/>
            <a:ext cx="8893175" cy="1485567"/>
          </a:xfrm>
          <a:solidFill>
            <a:srgbClr val="879BAA"/>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smtClean="0"/>
              <a:t>Titelmasterformat durch Klicken bearbeiten</a:t>
            </a:r>
            <a:endParaRPr lang="en-US" dirty="0" smtClean="0"/>
          </a:p>
        </p:txBody>
      </p:sp>
      <p:sp>
        <p:nvSpPr>
          <p:cNvPr id="57351" name="cdtRectangle 116 Id57351"/>
          <p:cNvSpPr>
            <a:spLocks noGrp="1" noChangeArrowheads="1"/>
          </p:cNvSpPr>
          <p:nvPr>
            <p:ph type="subTitle" idx="1"/>
            <p:custDataLst>
              <p:tags r:id="rId4"/>
            </p:custDataLst>
          </p:nvPr>
        </p:nvSpPr>
        <p:spPr bwMode="gray">
          <a:xfrm>
            <a:off x="250825" y="3756644"/>
            <a:ext cx="8893175" cy="393082"/>
          </a:xfrm>
          <a:solidFill>
            <a:srgbClr val="233746">
              <a:alpha val="65000"/>
            </a:srgbClr>
          </a:solidFill>
        </p:spPr>
        <p:txBody>
          <a:bodyPr wrap="square" lIns="270000" tIns="18000" rIns="396000" bIns="36000" anchor="b">
            <a:noAutofit/>
          </a:bodyPr>
          <a:lstStyle>
            <a:lvl1pPr>
              <a:defRPr sz="2000" smtClean="0">
                <a:solidFill>
                  <a:schemeClr val="bg1"/>
                </a:solidFill>
                <a:latin typeface="Arial" pitchFamily="34" charset="0"/>
              </a:defRPr>
            </a:lvl1pPr>
          </a:lstStyle>
          <a:p>
            <a:r>
              <a:rPr lang="en-US" smtClean="0"/>
              <a:t>Formatvorlage des Untertitelmasters durch Klicken bearbeiten</a:t>
            </a:r>
            <a:endParaRPr lang="en-US" dirty="0" smtClean="0"/>
          </a:p>
        </p:txBody>
      </p:sp>
      <p:pic>
        <p:nvPicPr>
          <p:cNvPr id="8" name="cdtPicture 7 Id8"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big bar up)" type="title" preserve="1">
  <p:cSld name="Chapter title (big bar up)">
    <p:spTree>
      <p:nvGrpSpPr>
        <p:cNvPr id="1" name=""/>
        <p:cNvGrpSpPr/>
        <p:nvPr/>
      </p:nvGrpSpPr>
      <p:grpSpPr>
        <a:xfrm>
          <a:off x="0" y="0"/>
          <a:ext cx="0" cy="0"/>
          <a:chOff x="0" y="0"/>
          <a:chExt cx="0" cy="0"/>
        </a:xfrm>
      </p:grpSpPr>
      <p:sp>
        <p:nvSpPr>
          <p:cNvPr id="8" name="cdtRectangle 15 Id8"/>
          <p:cNvSpPr>
            <a:spLocks noChangeArrowheads="1"/>
          </p:cNvSpPr>
          <p:nvPr userDrawn="1">
            <p:custDataLst>
              <p:tags r:id="rId2"/>
            </p:custDataLst>
          </p:nvPr>
        </p:nvSpPr>
        <p:spPr bwMode="gray">
          <a:xfrm>
            <a:off x="0" y="0"/>
            <a:ext cx="9144000" cy="516255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3676990"/>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smtClean="0"/>
              <a:t>Titelmasterformat durch Klicken bearbeiten</a:t>
            </a:r>
            <a:endParaRPr lang="en-US" dirty="0" smtClean="0"/>
          </a:p>
        </p:txBody>
      </p:sp>
      <p:sp>
        <p:nvSpPr>
          <p:cNvPr id="57351" name="cdtRectangle 116 Id57351"/>
          <p:cNvSpPr>
            <a:spLocks noGrp="1" noChangeArrowheads="1"/>
          </p:cNvSpPr>
          <p:nvPr>
            <p:ph type="subTitle" idx="1"/>
            <p:custDataLst>
              <p:tags r:id="rId4"/>
            </p:custDataLst>
          </p:nvPr>
        </p:nvSpPr>
        <p:spPr bwMode="gray">
          <a:xfrm>
            <a:off x="250825" y="5162556"/>
            <a:ext cx="8893175" cy="393082"/>
          </a:xfrm>
          <a:solidFill>
            <a:srgbClr val="879BAA"/>
          </a:solidFill>
        </p:spPr>
        <p:txBody>
          <a:bodyPr wrap="square" lIns="270000" tIns="18000" rIns="396000" bIns="36000" anchor="t" anchorCtr="0">
            <a:noAutofit/>
          </a:bodyPr>
          <a:lstStyle>
            <a:lvl1pPr>
              <a:defRPr sz="2000" smtClean="0">
                <a:solidFill>
                  <a:schemeClr val="bg1"/>
                </a:solidFill>
                <a:latin typeface="Arial" pitchFamily="34" charset="0"/>
              </a:defRPr>
            </a:lvl1pPr>
          </a:lstStyle>
          <a:p>
            <a:r>
              <a:rPr lang="en-US" smtClean="0"/>
              <a:t>Formatvorlage des Untertitelmasters durch Klicken bearbeiten</a:t>
            </a:r>
            <a:endParaRPr lang="en-US" dirty="0" smtClean="0"/>
          </a:p>
        </p:txBody>
      </p:sp>
      <p:pic>
        <p:nvPicPr>
          <p:cNvPr id="12" name="cdtPicture 7 Id12"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 Index/Contact" preserve="1" userDrawn="1">
  <p:cSld name="Image + Index/Contact">
    <p:spTree>
      <p:nvGrpSpPr>
        <p:cNvPr id="1" name=""/>
        <p:cNvGrpSpPr/>
        <p:nvPr/>
      </p:nvGrpSpPr>
      <p:grpSpPr>
        <a:xfrm>
          <a:off x="0" y="0"/>
          <a:ext cx="0" cy="0"/>
          <a:chOff x="0" y="0"/>
          <a:chExt cx="0" cy="0"/>
        </a:xfrm>
      </p:grpSpPr>
      <p:sp>
        <p:nvSpPr>
          <p:cNvPr id="3" name="cdtRectangle 2 Id3"/>
          <p:cNvSpPr/>
          <p:nvPr userDrawn="1">
            <p:custDataLst>
              <p:tags r:id="rId2"/>
            </p:custDataLst>
          </p:nvPr>
        </p:nvSpPr>
        <p:spPr bwMode="auto">
          <a:xfrm>
            <a:off x="4716464" y="1412875"/>
            <a:ext cx="4427537" cy="4752975"/>
          </a:xfrm>
          <a:prstGeom prst="rect">
            <a:avLst/>
          </a:prstGeom>
          <a:solidFill>
            <a:srgbClr val="D7D7C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smtClean="0">
              <a:solidFill>
                <a:schemeClr val="tx1"/>
              </a:solidFill>
            </a:endParaRPr>
          </a:p>
        </p:txBody>
      </p:sp>
      <p:sp>
        <p:nvSpPr>
          <p:cNvPr id="2" name="cdtTitle 1 Id2"/>
          <p:cNvSpPr>
            <a:spLocks noGrp="1"/>
          </p:cNvSpPr>
          <p:nvPr>
            <p:ph type="title"/>
            <p:custDataLst>
              <p:tags r:id="rId3"/>
            </p:custDataLst>
          </p:nvPr>
        </p:nvSpPr>
        <p:spPr>
          <a:xfrm>
            <a:off x="0" y="0"/>
            <a:ext cx="9144000" cy="1268413"/>
          </a:xfrm>
        </p:spPr>
        <p:txBody>
          <a:bodyPr/>
          <a:lstStyle/>
          <a:p>
            <a:r>
              <a:rPr lang="en-US" smtClean="0"/>
              <a:t>Titelmasterformat durch Klicken bearbeiten</a:t>
            </a:r>
            <a:endParaRPr lang="en-US" dirty="0"/>
          </a:p>
        </p:txBody>
      </p:sp>
      <p:sp>
        <p:nvSpPr>
          <p:cNvPr id="11" name="cdtPicture Placeholder 10 Id11"/>
          <p:cNvSpPr>
            <a:spLocks noGrp="1"/>
          </p:cNvSpPr>
          <p:nvPr>
            <p:ph type="pic" sz="quarter" idx="13" hasCustomPrompt="1"/>
            <p:custDataLst>
              <p:tags r:id="rId4"/>
            </p:custDataLst>
          </p:nvPr>
        </p:nvSpPr>
        <p:spPr>
          <a:xfrm>
            <a:off x="0" y="1412875"/>
            <a:ext cx="4572000" cy="4752975"/>
          </a:xfrm>
        </p:spPr>
        <p:txBody>
          <a:bodyPr/>
          <a:lstStyle>
            <a:lvl1pPr>
              <a:defRPr/>
            </a:lvl1pPr>
          </a:lstStyle>
          <a:p>
            <a:r>
              <a:rPr lang="de-DE" dirty="0" smtClean="0"/>
              <a:t> </a:t>
            </a:r>
            <a:endParaRPr lang="de-DE" dirty="0"/>
          </a:p>
        </p:txBody>
      </p:sp>
      <p:sp>
        <p:nvSpPr>
          <p:cNvPr id="13" name="cdtText Placeholder 12 Id13"/>
          <p:cNvSpPr>
            <a:spLocks noGrp="1"/>
          </p:cNvSpPr>
          <p:nvPr>
            <p:ph type="body" sz="quarter" idx="14" hasCustomPrompt="1"/>
            <p:custDataLst>
              <p:tags r:id="rId5"/>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smtClean="0"/>
              <a:t>Click to edit the </a:t>
            </a:r>
            <a:r>
              <a:rPr lang="en-US" dirty="0" err="1" smtClean="0"/>
              <a:t>toc</a:t>
            </a:r>
            <a:r>
              <a:rPr lang="en-US" dirty="0" smtClean="0"/>
              <a:t> / contact</a:t>
            </a:r>
          </a:p>
          <a:p>
            <a:pPr lvl="1"/>
            <a:r>
              <a:rPr lang="en-US" dirty="0" smtClean="0"/>
              <a:t>chapter</a:t>
            </a:r>
          </a:p>
          <a:p>
            <a:pPr lvl="2"/>
            <a:r>
              <a:rPr lang="fr-FR" dirty="0" smtClean="0"/>
              <a:t>active </a:t>
            </a:r>
            <a:r>
              <a:rPr lang="fr-FR" dirty="0" err="1" smtClean="0"/>
              <a:t>chapter</a:t>
            </a:r>
            <a:endParaRPr lang="fr-FR" dirty="0" smtClean="0"/>
          </a:p>
          <a:p>
            <a:pPr lvl="3"/>
            <a:r>
              <a:rPr lang="fr-FR" dirty="0" err="1" smtClean="0"/>
              <a:t>subchapter</a:t>
            </a:r>
            <a:endParaRPr lang="fr-FR" dirty="0" smtClean="0"/>
          </a:p>
          <a:p>
            <a:pPr lvl="4"/>
            <a:r>
              <a:rPr lang="fr-FR" dirty="0" smtClean="0"/>
              <a:t>active </a:t>
            </a:r>
            <a:r>
              <a:rPr lang="fr-FR" dirty="0" err="1" smtClean="0"/>
              <a:t>subchapter</a:t>
            </a:r>
            <a:endParaRPr lang="fr-FR" dirty="0" smtClean="0"/>
          </a:p>
        </p:txBody>
      </p:sp>
      <p:pic>
        <p:nvPicPr>
          <p:cNvPr id="6" name="Bildplatzhalter 12" descr="Image_IHV_Kontakt.jpg"/>
          <p:cNvPicPr>
            <a:picLocks noChangeAspect="1"/>
          </p:cNvPicPr>
          <p:nvPr userDrawn="1">
            <p:custDataLst>
              <p:tags r:id="rId6"/>
            </p:custDataLst>
          </p:nvPr>
        </p:nvPicPr>
        <p:blipFill>
          <a:blip r:embed="rId8"/>
          <a:srcRect l="24" r="24"/>
          <a:stretch>
            <a:fillRect/>
          </a:stretch>
        </p:blipFill>
        <p:spPr bwMode="ltGray">
          <a:xfrm>
            <a:off x="0" y="1412875"/>
            <a:ext cx="4572000" cy="4752975"/>
          </a:xfrm>
          <a:prstGeom prst="rect">
            <a:avLst/>
          </a:prstGeom>
          <a:noFill/>
          <a:ln w="9525">
            <a:noFill/>
            <a:miter lim="800000"/>
            <a:headEnd/>
            <a:tailEnd/>
          </a:ln>
        </p:spPr>
      </p:pic>
    </p:spTree>
    <p:custDataLst>
      <p:custData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 Index" preserve="1" userDrawn="1">
  <p:cSld name="Text + Index">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13" name="cdtText Placeholder 12 Id13"/>
          <p:cNvSpPr>
            <a:spLocks noGrp="1"/>
          </p:cNvSpPr>
          <p:nvPr>
            <p:ph type="body" sz="quarter" idx="13"/>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dtText Placeholder 12 Id5"/>
          <p:cNvSpPr>
            <a:spLocks noGrp="1"/>
          </p:cNvSpPr>
          <p:nvPr>
            <p:ph type="body" sz="quarter" idx="14" hasCustomPrompt="1"/>
            <p:custDataLst>
              <p:tags r:id="rId4"/>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smtClean="0"/>
              <a:t>Click to edit the </a:t>
            </a:r>
            <a:r>
              <a:rPr lang="en-US" dirty="0" err="1" smtClean="0"/>
              <a:t>toc</a:t>
            </a:r>
            <a:r>
              <a:rPr lang="en-US" dirty="0" smtClean="0"/>
              <a:t> / contact</a:t>
            </a:r>
          </a:p>
          <a:p>
            <a:pPr lvl="1"/>
            <a:r>
              <a:rPr lang="en-US" dirty="0" smtClean="0"/>
              <a:t>chapter</a:t>
            </a:r>
          </a:p>
          <a:p>
            <a:pPr lvl="2"/>
            <a:r>
              <a:rPr lang="en-US" dirty="0" smtClean="0"/>
              <a:t>active chapter</a:t>
            </a:r>
          </a:p>
          <a:p>
            <a:pPr lvl="3"/>
            <a:r>
              <a:rPr lang="en-US" dirty="0" smtClean="0"/>
              <a:t>subchapter</a:t>
            </a:r>
          </a:p>
          <a:p>
            <a:pPr lvl="4"/>
            <a:r>
              <a:rPr lang="en-US" dirty="0" smtClean="0"/>
              <a:t>active subchapter</a:t>
            </a:r>
            <a:endParaRPr lang="en-US" dirty="0"/>
          </a:p>
        </p:txBody>
      </p:sp>
    </p:spTree>
    <p:custDataLst>
      <p:custData r:id="rId1"/>
    </p:custData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ree Content" type="titleOnly" preserve="1">
  <p:cSld name="Free Content">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662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a:defRPr lang="de-DE" noProof="0" dirty="0"/>
            </a:lvl1pPr>
          </a:lstStyle>
          <a:p>
            <a:pPr lvl="0"/>
            <a:r>
              <a:rPr lang="en-US" dirty="0" err="1" smtClean="0"/>
              <a:t>Titelmasterformat</a:t>
            </a:r>
            <a:r>
              <a:rPr lang="en-US" dirty="0" smtClean="0"/>
              <a:t> </a:t>
            </a:r>
            <a:r>
              <a:rPr lang="en-US" dirty="0" err="1" smtClean="0"/>
              <a:t>durch</a:t>
            </a:r>
            <a:r>
              <a:rPr lang="en-US" dirty="0" smtClean="0"/>
              <a:t> </a:t>
            </a:r>
            <a:r>
              <a:rPr lang="en-US" dirty="0" err="1" smtClean="0"/>
              <a:t>Klicken</a:t>
            </a:r>
            <a:r>
              <a:rPr lang="en-US" dirty="0" smtClean="0"/>
              <a:t> </a:t>
            </a:r>
            <a:r>
              <a:rPr lang="en-US" dirty="0" err="1" smtClean="0"/>
              <a:t>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Tree>
    <p:custDataLst>
      <p:custData r:id="rId1"/>
    </p:custDataLst>
    <p:extLst>
      <p:ext uri="{BB962C8B-B14F-4D97-AF65-F5344CB8AC3E}">
        <p14:creationId xmlns:p14="http://schemas.microsoft.com/office/powerpoint/2010/main" val="337098441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object (large)" type="obj" preserve="1">
  <p:cSld name="One object (large)">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881533"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1" y="1412875"/>
            <a:ext cx="8208963"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ustDataLst>
      <p:custData r:id="rId1"/>
    </p:custData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object (small)" type="obj" preserve="1">
  <p:cSld name="One object (small)">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32333"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ustDataLst>
      <p:custData r:id="rId1"/>
    </p:custData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type="twoObj" preserve="1">
  <p:cSld name="Two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mtClean="0"/>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half" idx="1"/>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lvl3pPr>
            <a:lvl4pPr>
              <a:defRPr lang="de-DE" noProof="0" dirty="0" smtClean="0">
                <a:solidFill>
                  <a:schemeClr val="tx1"/>
                </a:solidFill>
              </a:defRPr>
            </a:lvl4pPr>
            <a:lvl5pPr>
              <a:defRPr lang="de-DE" noProof="0" dirty="0">
                <a:solidFill>
                  <a:schemeClr val="tx1"/>
                </a:solidFill>
              </a:defRPr>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half" idx="2"/>
            <p:custDataLst>
              <p:tags r:id="rId4"/>
            </p:custDataLst>
          </p:nvPr>
        </p:nvSpPr>
        <p:spPr>
          <a:xfrm>
            <a:off x="4716463"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66143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rows" preserve="1" userDrawn="1">
  <p:cSld name="Two row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8208963"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dtContent Placeholder 12 Id13"/>
          <p:cNvSpPr>
            <a:spLocks noGrp="1"/>
          </p:cNvSpPr>
          <p:nvPr>
            <p:ph sz="quarter" idx="13"/>
            <p:custDataLst>
              <p:tags r:id="rId4"/>
            </p:custDataLst>
          </p:nvPr>
        </p:nvSpPr>
        <p:spPr>
          <a:xfrm>
            <a:off x="539750" y="3860800"/>
            <a:ext cx="8208963"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ustDataLst>
      <p:custData r:id="rId1"/>
    </p:custData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reserve="1" userDrawn="1">
  <p:cSld name="Three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25920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dtContent Placeholder 12 Id13"/>
          <p:cNvSpPr>
            <a:spLocks noGrp="1"/>
          </p:cNvSpPr>
          <p:nvPr>
            <p:ph sz="quarter" idx="13"/>
            <p:custDataLst>
              <p:tags r:id="rId4"/>
            </p:custDataLst>
          </p:nvPr>
        </p:nvSpPr>
        <p:spPr>
          <a:xfrm>
            <a:off x="3276000" y="1412875"/>
            <a:ext cx="2735862"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dtContent Placeholder 11 Id12"/>
          <p:cNvSpPr>
            <a:spLocks noGrp="1"/>
          </p:cNvSpPr>
          <p:nvPr>
            <p:ph sz="quarter" idx="14"/>
            <p:custDataLst>
              <p:tags r:id="rId5"/>
            </p:custDataLst>
          </p:nvPr>
        </p:nvSpPr>
        <p:spPr>
          <a:xfrm>
            <a:off x="6156325" y="1412875"/>
            <a:ext cx="2592388"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ustDataLst>
      <p:custData r:id="rId1"/>
    </p:custData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ur objects" type="fourObj" preserve="1">
  <p:cSld name="Four objects">
    <p:spTree>
      <p:nvGrpSpPr>
        <p:cNvPr id="1" name=""/>
        <p:cNvGrpSpPr/>
        <p:nvPr/>
      </p:nvGrpSpPr>
      <p:grpSpPr>
        <a:xfrm>
          <a:off x="0" y="0"/>
          <a:ext cx="0" cy="0"/>
          <a:chOff x="0" y="0"/>
          <a:chExt cx="0" cy="0"/>
        </a:xfrm>
      </p:grpSpPr>
      <p:sp>
        <p:nvSpPr>
          <p:cNvPr id="2" name="cdtTitle 1 Id2"/>
          <p:cNvSpPr>
            <a:spLocks noGrp="1"/>
          </p:cNvSpPr>
          <p:nvPr>
            <p:ph type="title" sz="quarter"/>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mtClean="0"/>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quarter" idx="1"/>
            <p:custDataLst>
              <p:tags r:id="rId3"/>
            </p:custDataLst>
          </p:nvPr>
        </p:nvSpPr>
        <p:spPr>
          <a:xfrm>
            <a:off x="539750" y="1412876"/>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quarter" idx="2"/>
            <p:custDataLst>
              <p:tags r:id="rId4"/>
            </p:custDataLst>
          </p:nvPr>
        </p:nvSpPr>
        <p:spPr>
          <a:xfrm>
            <a:off x="4716463" y="1412875"/>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5" name="cdtContent Placeholder 4 Id5"/>
          <p:cNvSpPr>
            <a:spLocks noGrp="1"/>
          </p:cNvSpPr>
          <p:nvPr>
            <p:ph sz="quarter" idx="3"/>
            <p:custDataLst>
              <p:tags r:id="rId5"/>
            </p:custDataLst>
          </p:nvPr>
        </p:nvSpPr>
        <p:spPr>
          <a:xfrm>
            <a:off x="539750"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cdtContent Placeholder 5 Id6"/>
          <p:cNvSpPr>
            <a:spLocks noGrp="1"/>
          </p:cNvSpPr>
          <p:nvPr>
            <p:ph sz="quarter" idx="4"/>
            <p:custDataLst>
              <p:tags r:id="rId6"/>
            </p:custDataLst>
          </p:nvPr>
        </p:nvSpPr>
        <p:spPr>
          <a:xfrm>
            <a:off x="4716463"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3351069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ee Content + Navigation" preserve="1" userDrawn="1">
  <p:cSld name="Free Content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4" name="cdtTextplatzhalter 13 Id4"/>
          <p:cNvSpPr>
            <a:spLocks noGrp="1"/>
          </p:cNvSpPr>
          <p:nvPr>
            <p:ph type="body" sz="quarter" idx="13" hasCustomPrompt="1"/>
            <p:custDataLst>
              <p:tags r:id="rId3"/>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smtClean="0"/>
              <a:t>Click to edit the navigation text</a:t>
            </a:r>
          </a:p>
          <a:p>
            <a:pPr lvl="1"/>
            <a:r>
              <a:rPr lang="en-US" noProof="0" dirty="0" smtClean="0"/>
              <a:t>active chapter</a:t>
            </a:r>
          </a:p>
          <a:p>
            <a:pPr lvl="2"/>
            <a:r>
              <a:rPr lang="en-US" noProof="0" dirty="0" smtClean="0"/>
              <a:t>subchapter</a:t>
            </a:r>
          </a:p>
          <a:p>
            <a:pPr lvl="3"/>
            <a:r>
              <a:rPr lang="en-US" noProof="0" dirty="0" smtClean="0"/>
              <a:t>active subchapter</a:t>
            </a:r>
          </a:p>
          <a:p>
            <a:pPr lvl="4"/>
            <a:r>
              <a:rPr lang="en-US" noProof="0" dirty="0" smtClean="0"/>
              <a:t>subchapter</a:t>
            </a:r>
          </a:p>
          <a:p>
            <a:pPr lvl="5"/>
            <a:r>
              <a:rPr lang="en-US" noProof="0" dirty="0" smtClean="0"/>
              <a:t>active subchapter</a:t>
            </a:r>
            <a:endParaRPr lang="en-US" dirty="0"/>
          </a:p>
        </p:txBody>
      </p:sp>
    </p:spTree>
    <p:custDataLst>
      <p:custData r:id="rId1"/>
    </p:custData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object (small) + Navigation" preserve="1" userDrawn="1">
  <p:cSld name="One object (small)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dtTextplatzhalter 13 Id5"/>
          <p:cNvSpPr>
            <a:spLocks noGrp="1"/>
          </p:cNvSpPr>
          <p:nvPr>
            <p:ph type="body" sz="quarter" idx="13" hasCustomPrompt="1"/>
            <p:custDataLst>
              <p:tags r:id="rId4"/>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smtClean="0"/>
              <a:t>Click to edit the navigation text</a:t>
            </a:r>
          </a:p>
          <a:p>
            <a:pPr lvl="1"/>
            <a:r>
              <a:rPr lang="en-US" noProof="0" dirty="0" smtClean="0"/>
              <a:t>active chapter</a:t>
            </a:r>
          </a:p>
          <a:p>
            <a:pPr lvl="2"/>
            <a:r>
              <a:rPr lang="en-US" noProof="0" dirty="0" smtClean="0"/>
              <a:t>subchapter</a:t>
            </a:r>
          </a:p>
          <a:p>
            <a:pPr lvl="3"/>
            <a:r>
              <a:rPr lang="en-US" noProof="0" dirty="0" smtClean="0"/>
              <a:t>active subchapter</a:t>
            </a:r>
          </a:p>
          <a:p>
            <a:pPr lvl="4"/>
            <a:r>
              <a:rPr lang="en-US" noProof="0" dirty="0" smtClean="0"/>
              <a:t>subchapter</a:t>
            </a:r>
          </a:p>
          <a:p>
            <a:pPr lvl="5"/>
            <a:r>
              <a:rPr lang="en-US" noProof="0" dirty="0" smtClean="0"/>
              <a:t>active subchapter</a:t>
            </a:r>
            <a:endParaRPr lang="en-US" dirty="0"/>
          </a:p>
        </p:txBody>
      </p:sp>
    </p:spTree>
    <p:custDataLst>
      <p:custData r:id="rId1"/>
    </p:custData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s + Navigation" preserve="1" userDrawn="1">
  <p:cSld name="Two column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3309936"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dtContent Placeholder 12 Id13"/>
          <p:cNvSpPr>
            <a:spLocks noGrp="1"/>
          </p:cNvSpPr>
          <p:nvPr>
            <p:ph sz="quarter" idx="13"/>
            <p:custDataLst>
              <p:tags r:id="rId4"/>
            </p:custDataLst>
          </p:nvPr>
        </p:nvSpPr>
        <p:spPr>
          <a:xfrm>
            <a:off x="3994149" y="1412875"/>
            <a:ext cx="3314701"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smtClean="0"/>
              <a:t>Click to edit the navigation text</a:t>
            </a:r>
          </a:p>
          <a:p>
            <a:pPr lvl="1"/>
            <a:r>
              <a:rPr lang="en-US" noProof="0" dirty="0" smtClean="0"/>
              <a:t>active chapter</a:t>
            </a:r>
          </a:p>
          <a:p>
            <a:pPr lvl="2"/>
            <a:r>
              <a:rPr lang="en-US" noProof="0" dirty="0" smtClean="0"/>
              <a:t>subchapter</a:t>
            </a:r>
          </a:p>
          <a:p>
            <a:pPr lvl="3"/>
            <a:r>
              <a:rPr lang="en-US" noProof="0" dirty="0" smtClean="0"/>
              <a:t>active subchapter</a:t>
            </a:r>
          </a:p>
          <a:p>
            <a:pPr lvl="4"/>
            <a:r>
              <a:rPr lang="en-US" noProof="0" dirty="0" smtClean="0"/>
              <a:t>subchapter</a:t>
            </a:r>
          </a:p>
          <a:p>
            <a:pPr lvl="5"/>
            <a:r>
              <a:rPr lang="en-US" noProof="0" dirty="0" smtClean="0"/>
              <a:t>active subchapter</a:t>
            </a:r>
            <a:endParaRPr lang="en-US" dirty="0"/>
          </a:p>
        </p:txBody>
      </p:sp>
    </p:spTree>
    <p:custDataLst>
      <p:custData r:id="rId1"/>
    </p:custData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rows + Navigation" preserve="1" userDrawn="1">
  <p:cSld name="Two row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67691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dtContent Placeholder 12 Id13"/>
          <p:cNvSpPr>
            <a:spLocks noGrp="1"/>
          </p:cNvSpPr>
          <p:nvPr>
            <p:ph sz="quarter" idx="13"/>
            <p:custDataLst>
              <p:tags r:id="rId4"/>
            </p:custDataLst>
          </p:nvPr>
        </p:nvSpPr>
        <p:spPr>
          <a:xfrm>
            <a:off x="539750" y="3860800"/>
            <a:ext cx="676910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smtClean="0"/>
              <a:t>Click to edit the navigation text</a:t>
            </a:r>
          </a:p>
          <a:p>
            <a:pPr lvl="1"/>
            <a:r>
              <a:rPr lang="en-US" noProof="0" dirty="0" smtClean="0"/>
              <a:t>active chapter</a:t>
            </a:r>
          </a:p>
          <a:p>
            <a:pPr lvl="2"/>
            <a:r>
              <a:rPr lang="en-US" noProof="0" dirty="0" smtClean="0"/>
              <a:t>subchapter</a:t>
            </a:r>
          </a:p>
          <a:p>
            <a:pPr lvl="3"/>
            <a:r>
              <a:rPr lang="en-US" noProof="0" dirty="0" smtClean="0"/>
              <a:t>active subchapter</a:t>
            </a:r>
          </a:p>
          <a:p>
            <a:pPr lvl="4"/>
            <a:r>
              <a:rPr lang="en-US" noProof="0" dirty="0" smtClean="0"/>
              <a:t>subchapter</a:t>
            </a:r>
          </a:p>
          <a:p>
            <a:pPr lvl="5"/>
            <a:r>
              <a:rPr lang="en-US" noProof="0" dirty="0" smtClean="0"/>
              <a:t>active subchapter</a:t>
            </a:r>
            <a:endParaRPr lang="en-US" dirty="0"/>
          </a:p>
        </p:txBody>
      </p:sp>
    </p:spTree>
    <p:custDataLst>
      <p:custData r:id="rId1"/>
    </p:custData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our objects + Navigation" preserve="1" userDrawn="1">
  <p:cSld name="Four object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smtClean="0"/>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3309936"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dtContent Placeholder 12 Id13"/>
          <p:cNvSpPr>
            <a:spLocks noGrp="1"/>
          </p:cNvSpPr>
          <p:nvPr>
            <p:ph sz="quarter" idx="13"/>
            <p:custDataLst>
              <p:tags r:id="rId4"/>
            </p:custDataLst>
          </p:nvPr>
        </p:nvSpPr>
        <p:spPr>
          <a:xfrm>
            <a:off x="3994150" y="1412876"/>
            <a:ext cx="33147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dtContent Placeholder 11 Id12"/>
          <p:cNvSpPr>
            <a:spLocks noGrp="1"/>
          </p:cNvSpPr>
          <p:nvPr>
            <p:ph sz="quarter" idx="14"/>
            <p:custDataLst>
              <p:tags r:id="rId5"/>
            </p:custDataLst>
          </p:nvPr>
        </p:nvSpPr>
        <p:spPr>
          <a:xfrm>
            <a:off x="539750" y="3860800"/>
            <a:ext cx="3309936"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dtContent Placeholder 14 Id15"/>
          <p:cNvSpPr>
            <a:spLocks noGrp="1"/>
          </p:cNvSpPr>
          <p:nvPr>
            <p:ph sz="quarter" idx="15"/>
            <p:custDataLst>
              <p:tags r:id="rId6"/>
            </p:custDataLst>
          </p:nvPr>
        </p:nvSpPr>
        <p:spPr>
          <a:xfrm>
            <a:off x="3994149" y="3860800"/>
            <a:ext cx="3314701"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dtTextplatzhalter 13 Id9"/>
          <p:cNvSpPr>
            <a:spLocks noGrp="1"/>
          </p:cNvSpPr>
          <p:nvPr>
            <p:ph type="body" sz="quarter" idx="16" hasCustomPrompt="1"/>
            <p:custDataLst>
              <p:tags r:id="rId7"/>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smtClean="0"/>
              <a:t>Click to edit the navigation text</a:t>
            </a:r>
          </a:p>
          <a:p>
            <a:pPr lvl="1"/>
            <a:r>
              <a:rPr lang="en-US" noProof="0" dirty="0" smtClean="0"/>
              <a:t>active chapter</a:t>
            </a:r>
          </a:p>
          <a:p>
            <a:pPr lvl="2"/>
            <a:r>
              <a:rPr lang="en-US" noProof="0" dirty="0" smtClean="0"/>
              <a:t>subchapter</a:t>
            </a:r>
          </a:p>
          <a:p>
            <a:pPr lvl="3"/>
            <a:r>
              <a:rPr lang="en-US" noProof="0" dirty="0" smtClean="0"/>
              <a:t>active subchapter</a:t>
            </a:r>
          </a:p>
          <a:p>
            <a:pPr lvl="4"/>
            <a:r>
              <a:rPr lang="en-US" noProof="0" dirty="0" smtClean="0"/>
              <a:t>subchapter</a:t>
            </a:r>
          </a:p>
          <a:p>
            <a:pPr lvl="5"/>
            <a:r>
              <a:rPr lang="en-US" noProof="0" dirty="0" smtClean="0"/>
              <a:t>active subchapter</a:t>
            </a:r>
            <a:endParaRPr lang="en-US" dirty="0"/>
          </a:p>
        </p:txBody>
      </p:sp>
    </p:spTree>
    <p:custDataLst>
      <p:custData r:id="rId1"/>
    </p:custData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9" Type="http://schemas.openxmlformats.org/officeDocument/2006/relationships/tags" Target="../tags/tag19.xml"/><Relationship Id="rId3" Type="http://schemas.openxmlformats.org/officeDocument/2006/relationships/slideLayout" Target="../slideLayouts/slideLayout3.xml"/><Relationship Id="rId21" Type="http://schemas.openxmlformats.org/officeDocument/2006/relationships/theme" Target="../theme/theme1.xml"/><Relationship Id="rId34" Type="http://schemas.openxmlformats.org/officeDocument/2006/relationships/tags" Target="../tags/tag14.xml"/><Relationship Id="rId42" Type="http://schemas.openxmlformats.org/officeDocument/2006/relationships/tags" Target="../tags/tag22.xml"/><Relationship Id="rId47" Type="http://schemas.openxmlformats.org/officeDocument/2006/relationships/tags" Target="../tags/tag2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33" Type="http://schemas.openxmlformats.org/officeDocument/2006/relationships/tags" Target="../tags/tag13.xml"/><Relationship Id="rId38" Type="http://schemas.openxmlformats.org/officeDocument/2006/relationships/tags" Target="../tags/tag18.xml"/><Relationship Id="rId46" Type="http://schemas.openxmlformats.org/officeDocument/2006/relationships/tags" Target="../tags/tag2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9.xml"/><Relationship Id="rId41" Type="http://schemas.openxmlformats.org/officeDocument/2006/relationships/tags" Target="../tags/tag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32" Type="http://schemas.openxmlformats.org/officeDocument/2006/relationships/tags" Target="../tags/tag12.xml"/><Relationship Id="rId37" Type="http://schemas.openxmlformats.org/officeDocument/2006/relationships/tags" Target="../tags/tag17.xml"/><Relationship Id="rId40" Type="http://schemas.openxmlformats.org/officeDocument/2006/relationships/tags" Target="../tags/tag20.xml"/><Relationship Id="rId45" Type="http://schemas.openxmlformats.org/officeDocument/2006/relationships/tags" Target="../tags/tag2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tags" Target="../tags/tag16.xml"/><Relationship Id="rId49" Type="http://schemas.openxmlformats.org/officeDocument/2006/relationships/image" Target="../media/image1.w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1.xml"/><Relationship Id="rId44" Type="http://schemas.openxmlformats.org/officeDocument/2006/relationships/tags" Target="../tags/tag2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tags" Target="../tags/tag15.xml"/><Relationship Id="rId43" Type="http://schemas.openxmlformats.org/officeDocument/2006/relationships/tags" Target="../tags/tag23.xml"/><Relationship Id="rId48" Type="http://schemas.openxmlformats.org/officeDocument/2006/relationships/tags" Target="../tags/tag2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7" name="cdtRectangle 12 Id7"/>
          <p:cNvSpPr>
            <a:spLocks noChangeArrowheads="1"/>
          </p:cNvSpPr>
          <p:nvPr userDrawn="1">
            <p:custDataLst>
              <p:tags r:id="rId22"/>
            </p:custDataLst>
          </p:nvPr>
        </p:nvSpPr>
        <p:spPr bwMode="gray">
          <a:xfrm>
            <a:off x="0" y="0"/>
            <a:ext cx="9144000" cy="1268413"/>
          </a:xfrm>
          <a:prstGeom prst="rect">
            <a:avLst/>
          </a:prstGeom>
          <a:solidFill>
            <a:srgbClr val="AF235F"/>
          </a:solidFill>
          <a:ln w="9525">
            <a:noFill/>
            <a:miter lim="800000"/>
            <a:headEnd/>
            <a:tailEnd/>
          </a:ln>
          <a:effectLst/>
        </p:spPr>
        <p:txBody>
          <a:bodyPr wrap="none" anchor="ctr">
            <a:noAutofit/>
          </a:bodyPr>
          <a:lstStyle/>
          <a:p>
            <a:endParaRPr lang="en-US" dirty="0"/>
          </a:p>
        </p:txBody>
      </p:sp>
      <p:sp>
        <p:nvSpPr>
          <p:cNvPr id="9" name="cdtText Box 133 Id9"/>
          <p:cNvSpPr txBox="1">
            <a:spLocks noChangeArrowheads="1"/>
          </p:cNvSpPr>
          <p:nvPr userDrawn="1">
            <p:custDataLst>
              <p:tags r:id="rId23"/>
            </p:custDataLst>
          </p:nvPr>
        </p:nvSpPr>
        <p:spPr bwMode="auto">
          <a:xfrm>
            <a:off x="0" y="6360591"/>
            <a:ext cx="9144000" cy="431800"/>
          </a:xfrm>
          <a:prstGeom prst="rect">
            <a:avLst/>
          </a:prstGeom>
          <a:noFill/>
          <a:ln w="9525">
            <a:noFill/>
            <a:miter lim="800000"/>
            <a:headEnd/>
            <a:tailEnd/>
          </a:ln>
          <a:effectLst/>
        </p:spPr>
        <p:txBody>
          <a:bodyPr lIns="540000" tIns="144000" rIns="2124000" bIns="0" anchor="ctr"/>
          <a:lstStyle/>
          <a:p>
            <a:r>
              <a:rPr lang="en-US" sz="1000" b="1" dirty="0" smtClean="0">
                <a:solidFill>
                  <a:srgbClr val="AF235F"/>
                </a:solidFill>
              </a:rPr>
              <a:t>Restricted © Siemens AG 2013 All rights reserved.</a:t>
            </a:r>
            <a:endParaRPr lang="en-US" sz="1000" b="1" dirty="0">
              <a:solidFill>
                <a:srgbClr val="AF235F"/>
              </a:solidFill>
            </a:endParaRPr>
          </a:p>
        </p:txBody>
      </p:sp>
      <p:sp>
        <p:nvSpPr>
          <p:cNvPr id="3079" name="cdtRectangle 116 Id3079"/>
          <p:cNvSpPr>
            <a:spLocks noGrp="1" noChangeArrowheads="1"/>
          </p:cNvSpPr>
          <p:nvPr>
            <p:ph type="body" idx="1"/>
            <p:custDataLst>
              <p:tags r:id="rId24"/>
            </p:custDataLst>
          </p:nvPr>
        </p:nvSpPr>
        <p:spPr bwMode="auto">
          <a:xfrm>
            <a:off x="539751" y="1412875"/>
            <a:ext cx="8208963" cy="4752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err="1" smtClean="0"/>
              <a:t>Textmasterformat</a:t>
            </a:r>
            <a:r>
              <a:rPr lang="en-US" dirty="0" smtClean="0"/>
              <a:t> </a:t>
            </a:r>
            <a:r>
              <a:rPr lang="en-US" dirty="0" err="1" smtClean="0"/>
              <a:t>bearbeiten</a:t>
            </a:r>
            <a:endParaRPr lang="en-US" dirty="0" smtClean="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1" name="cdtPicture 10 Id11" descr="SIE_Logo_Layer_Petrol_RGB_A3_76mm.wmf"/>
          <p:cNvPicPr>
            <a:picLocks noChangeAspect="1"/>
          </p:cNvPicPr>
          <p:nvPr userDrawn="1">
            <p:custDataLst>
              <p:tags r:id="rId25"/>
            </p:custDataLst>
          </p:nvPr>
        </p:nvPicPr>
        <p:blipFill>
          <a:blip r:embed="rId49"/>
          <a:stretch>
            <a:fillRect/>
          </a:stretch>
        </p:blipFill>
        <p:spPr>
          <a:xfrm>
            <a:off x="7308851" y="0"/>
            <a:ext cx="1439863" cy="806452"/>
          </a:xfrm>
          <a:prstGeom prst="rect">
            <a:avLst/>
          </a:prstGeom>
        </p:spPr>
      </p:pic>
      <p:sp>
        <p:nvSpPr>
          <p:cNvPr id="3078" name="cdtRectangle 115 Id3078"/>
          <p:cNvSpPr>
            <a:spLocks noGrp="1" noChangeArrowheads="1"/>
          </p:cNvSpPr>
          <p:nvPr>
            <p:ph type="title"/>
            <p:custDataLst>
              <p:tags r:id="rId26"/>
            </p:custDataLst>
          </p:nvPr>
        </p:nvSpPr>
        <p:spPr bwMode="auto">
          <a:xfrm>
            <a:off x="0" y="0"/>
            <a:ext cx="8949267" cy="1268413"/>
          </a:xfrm>
          <a:prstGeom prst="rect">
            <a:avLst/>
          </a:prstGeom>
          <a:noFill/>
          <a:ln w="9525">
            <a:noFill/>
            <a:miter lim="800000"/>
            <a:headEnd/>
            <a:tailEnd/>
          </a:ln>
        </p:spPr>
        <p:txBody>
          <a:bodyPr vert="horz" wrap="square" lIns="540000" tIns="396000" rIns="2124000" bIns="234000" numCol="1" anchor="b" anchorCtr="0" compatLnSpc="1">
            <a:prstTxWarp prst="textNoShape">
              <a:avLst/>
            </a:prstTxWarp>
          </a:bodyPr>
          <a:lstStyle/>
          <a:p>
            <a:pPr lvl="0"/>
            <a:r>
              <a:rPr lang="en-US" dirty="0" err="1" smtClean="0"/>
              <a:t>Titelmasterformat</a:t>
            </a:r>
            <a:r>
              <a:rPr lang="en-US" dirty="0" smtClean="0"/>
              <a:t> </a:t>
            </a:r>
            <a:r>
              <a:rPr lang="en-US" dirty="0" err="1" smtClean="0"/>
              <a:t>durch</a:t>
            </a:r>
            <a:r>
              <a:rPr lang="en-US" dirty="0" smtClean="0"/>
              <a:t> </a:t>
            </a:r>
            <a:r>
              <a:rPr lang="en-US" dirty="0" err="1" smtClean="0"/>
              <a:t>Klicken</a:t>
            </a:r>
            <a:r>
              <a:rPr lang="en-US" dirty="0" smtClean="0"/>
              <a:t> </a:t>
            </a:r>
            <a:r>
              <a:rPr lang="en-US" dirty="0" err="1" smtClean="0"/>
              <a:t>bearbeiten</a:t>
            </a:r>
            <a:endParaRPr lang="en-US" dirty="0" smtClean="0"/>
          </a:p>
        </p:txBody>
      </p:sp>
      <p:sp>
        <p:nvSpPr>
          <p:cNvPr id="31" name="cdtText Box 101 Id31"/>
          <p:cNvSpPr txBox="1">
            <a:spLocks noChangeArrowheads="1"/>
          </p:cNvSpPr>
          <p:nvPr userDrawn="1">
            <p:custDataLst>
              <p:tags r:id="rId2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cxnSp>
        <p:nvCxnSpPr>
          <p:cNvPr id="2" name="cdtMasterTags_CL1 Id2"/>
          <p:cNvCxnSpPr/>
          <p:nvPr userDrawn="1">
            <p:custDataLst>
              <p:tags r:id="rId2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 name="cdtMasterTags_CL2 Id3"/>
          <p:cNvCxnSpPr/>
          <p:nvPr userDrawn="1">
            <p:custDataLst>
              <p:tags r:id="rId2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 name="cdtMasterTags_CL3 Id4"/>
          <p:cNvCxnSpPr/>
          <p:nvPr userDrawn="1">
            <p:custDataLst>
              <p:tags r:id="rId3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5" name="cdtMasterTags_CL4 Id5"/>
          <p:cNvCxnSpPr/>
          <p:nvPr userDrawn="1">
            <p:custDataLst>
              <p:tags r:id="rId3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 name="cdtMasterTags_CL5 Id6"/>
          <p:cNvCxnSpPr/>
          <p:nvPr userDrawn="1">
            <p:custDataLst>
              <p:tags r:id="rId3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 name="cdtMasterTags_CL6 Id8"/>
          <p:cNvCxnSpPr/>
          <p:nvPr userDrawn="1">
            <p:custDataLst>
              <p:tags r:id="rId3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cdtMasterTags_CL7 Id10"/>
          <p:cNvCxnSpPr/>
          <p:nvPr userDrawn="1">
            <p:custDataLst>
              <p:tags r:id="rId3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cdtMasterTags_CL8 Id15"/>
          <p:cNvCxnSpPr/>
          <p:nvPr userDrawn="1">
            <p:custDataLst>
              <p:tags r:id="rId3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cdtMasterTags_CL9 Id16"/>
          <p:cNvCxnSpPr/>
          <p:nvPr userDrawn="1">
            <p:custDataLst>
              <p:tags r:id="rId3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cdtMasterTags_CL10 Id17"/>
          <p:cNvCxnSpPr/>
          <p:nvPr userDrawn="1">
            <p:custDataLst>
              <p:tags r:id="rId3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 name="cdtMasterTags_CL11 Id18"/>
          <p:cNvCxnSpPr/>
          <p:nvPr userDrawn="1">
            <p:custDataLst>
              <p:tags r:id="rId3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cdtMasterTags_CL12 Id19"/>
          <p:cNvCxnSpPr/>
          <p:nvPr userDrawn="1">
            <p:custDataLst>
              <p:tags r:id="rId3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cdtMasterTags_CL13 Id20"/>
          <p:cNvCxnSpPr/>
          <p:nvPr userDrawn="1">
            <p:custDataLst>
              <p:tags r:id="rId4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cdtMasterTags_CL14 Id21"/>
          <p:cNvCxnSpPr/>
          <p:nvPr userDrawn="1">
            <p:custDataLst>
              <p:tags r:id="rId4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cdtMasterTags_CL15 Id22"/>
          <p:cNvCxnSpPr/>
          <p:nvPr userDrawn="1">
            <p:custDataLst>
              <p:tags r:id="rId4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cdtMasterTags_CL16 Id23"/>
          <p:cNvCxnSpPr/>
          <p:nvPr userDrawn="1">
            <p:custDataLst>
              <p:tags r:id="rId4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4" name="cdtMasterTags_CL17 Id24"/>
          <p:cNvCxnSpPr/>
          <p:nvPr userDrawn="1">
            <p:custDataLst>
              <p:tags r:id="rId4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cdtMasterTags_CL18 Id25"/>
          <p:cNvCxnSpPr/>
          <p:nvPr userDrawn="1">
            <p:custDataLst>
              <p:tags r:id="rId4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6" name="cdtMasterTags_CL19 Id26"/>
          <p:cNvCxnSpPr/>
          <p:nvPr userDrawn="1">
            <p:custDataLst>
              <p:tags r:id="rId4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7" name="cdtMasterTags_CL20 Id27"/>
          <p:cNvCxnSpPr/>
          <p:nvPr userDrawn="1">
            <p:custDataLst>
              <p:tags r:id="rId4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cdtMasterTags"/>
          <p:cNvCxnSpPr/>
          <p:nvPr userDrawn="1">
            <p:custDataLst>
              <p:tags r:id="rId4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90" r:id="rId3"/>
    <p:sldLayoutId id="2147483674" r:id="rId4"/>
    <p:sldLayoutId id="2147483676" r:id="rId5"/>
    <p:sldLayoutId id="2147483677" r:id="rId6"/>
    <p:sldLayoutId id="2147483678" r:id="rId7"/>
    <p:sldLayoutId id="2147483679" r:id="rId8"/>
    <p:sldLayoutId id="2147483693" r:id="rId9"/>
    <p:sldLayoutId id="2147483670" r:id="rId10"/>
    <p:sldLayoutId id="2147483692" r:id="rId11"/>
    <p:sldLayoutId id="2147483694" r:id="rId12"/>
    <p:sldLayoutId id="2147483683" r:id="rId13"/>
    <p:sldLayoutId id="2147483681" r:id="rId14"/>
    <p:sldLayoutId id="2147483695" r:id="rId15"/>
    <p:sldLayoutId id="2147483691" r:id="rId16"/>
    <p:sldLayoutId id="2147483684" r:id="rId17"/>
    <p:sldLayoutId id="2147483685" r:id="rId18"/>
    <p:sldLayoutId id="2147483686" r:id="rId19"/>
    <p:sldLayoutId id="2147483688" r:id="rId20"/>
  </p:sldLayoutIdLst>
  <p:hf sldNum="0" hdr="0" ftr="0" dt="0"/>
  <p:txStyles>
    <p:titleStyle>
      <a:lvl1pPr algn="l" rtl="0" fontAlgn="base">
        <a:spcBef>
          <a:spcPct val="0"/>
        </a:spcBef>
        <a:spcAft>
          <a:spcPct val="0"/>
        </a:spcAft>
        <a:defRPr sz="2000" b="1">
          <a:solidFill>
            <a:schemeClr val="bg1"/>
          </a:solidFill>
          <a:latin typeface="Arial" pitchFamily="34" charset="0"/>
          <a:ea typeface="+mj-ea"/>
          <a:cs typeface="Arial" pitchFamily="34" charset="0"/>
        </a:defRPr>
      </a:lvl1pPr>
      <a:lvl2pPr algn="l" rtl="0" fontAlgn="base">
        <a:spcBef>
          <a:spcPct val="0"/>
        </a:spcBef>
        <a:spcAft>
          <a:spcPct val="0"/>
        </a:spcAft>
        <a:defRPr sz="2000" b="1">
          <a:solidFill>
            <a:schemeClr val="tx1"/>
          </a:solidFill>
          <a:latin typeface="Arial" charset="0"/>
          <a:ea typeface="ＭＳ Ｐゴシック" charset="-128"/>
        </a:defRPr>
      </a:lvl2pPr>
      <a:lvl3pPr algn="l" rtl="0" fontAlgn="base">
        <a:spcBef>
          <a:spcPct val="0"/>
        </a:spcBef>
        <a:spcAft>
          <a:spcPct val="0"/>
        </a:spcAft>
        <a:defRPr sz="2000" b="1">
          <a:solidFill>
            <a:schemeClr val="tx1"/>
          </a:solidFill>
          <a:latin typeface="Arial" charset="0"/>
          <a:ea typeface="ＭＳ Ｐゴシック" charset="-128"/>
        </a:defRPr>
      </a:lvl3pPr>
      <a:lvl4pPr algn="l" rtl="0" fontAlgn="base">
        <a:spcBef>
          <a:spcPct val="0"/>
        </a:spcBef>
        <a:spcAft>
          <a:spcPct val="0"/>
        </a:spcAft>
        <a:defRPr sz="2000" b="1">
          <a:solidFill>
            <a:schemeClr val="tx1"/>
          </a:solidFill>
          <a:latin typeface="Arial" charset="0"/>
          <a:ea typeface="ＭＳ Ｐゴシック" charset="-128"/>
        </a:defRPr>
      </a:lvl4pPr>
      <a:lvl5pPr algn="l" rtl="0" fontAlgn="base">
        <a:spcBef>
          <a:spcPct val="0"/>
        </a:spcBef>
        <a:spcAft>
          <a:spcPct val="0"/>
        </a:spcAft>
        <a:defRPr sz="2000" b="1">
          <a:solidFill>
            <a:schemeClr val="tx1"/>
          </a:solidFill>
          <a:latin typeface="Arial" charset="0"/>
          <a:ea typeface="ＭＳ Ｐゴシック" charset="-128"/>
        </a:defRPr>
      </a:lvl5pPr>
      <a:lvl6pPr marL="457200" algn="l" rtl="0" eaLnBrk="1" fontAlgn="base" hangingPunct="1">
        <a:spcBef>
          <a:spcPct val="0"/>
        </a:spcBef>
        <a:spcAft>
          <a:spcPct val="0"/>
        </a:spcAft>
        <a:defRPr sz="2000" b="1">
          <a:solidFill>
            <a:schemeClr val="tx1"/>
          </a:solidFill>
          <a:latin typeface="Arial" charset="0"/>
          <a:ea typeface="ヒラギノ角ゴ Pro W3" charset="0"/>
        </a:defRPr>
      </a:lvl6pPr>
      <a:lvl7pPr marL="914400" algn="l" rtl="0" eaLnBrk="1" fontAlgn="base" hangingPunct="1">
        <a:spcBef>
          <a:spcPct val="0"/>
        </a:spcBef>
        <a:spcAft>
          <a:spcPct val="0"/>
        </a:spcAft>
        <a:defRPr sz="2000" b="1">
          <a:solidFill>
            <a:schemeClr val="tx1"/>
          </a:solidFill>
          <a:latin typeface="Arial" charset="0"/>
          <a:ea typeface="ヒラギノ角ゴ Pro W3" charset="0"/>
        </a:defRPr>
      </a:lvl7pPr>
      <a:lvl8pPr marL="1371600" algn="l" rtl="0" eaLnBrk="1" fontAlgn="base" hangingPunct="1">
        <a:spcBef>
          <a:spcPct val="0"/>
        </a:spcBef>
        <a:spcAft>
          <a:spcPct val="0"/>
        </a:spcAft>
        <a:defRPr sz="2000" b="1">
          <a:solidFill>
            <a:schemeClr val="tx1"/>
          </a:solidFill>
          <a:latin typeface="Arial" charset="0"/>
          <a:ea typeface="ヒラギノ角ゴ Pro W3" charset="0"/>
        </a:defRPr>
      </a:lvl8pPr>
      <a:lvl9pPr marL="1828800" algn="l" rtl="0" eaLnBrk="1" fontAlgn="base" hangingPunct="1">
        <a:spcBef>
          <a:spcPct val="0"/>
        </a:spcBef>
        <a:spcAft>
          <a:spcPct val="0"/>
        </a:spcAft>
        <a:defRPr sz="2000" b="1">
          <a:solidFill>
            <a:schemeClr val="tx1"/>
          </a:solidFill>
          <a:latin typeface="Arial" charset="0"/>
          <a:ea typeface="ヒラギノ角ゴ Pro W3" charset="0"/>
        </a:defRPr>
      </a:lvl9pPr>
    </p:titleStyle>
    <p:bodyStyle>
      <a:lvl1pPr marL="0" indent="0" algn="l" rtl="0" fontAlgn="base">
        <a:lnSpc>
          <a:spcPct val="110000"/>
        </a:lnSpc>
        <a:spcBef>
          <a:spcPct val="0"/>
        </a:spcBef>
        <a:spcAft>
          <a:spcPct val="0"/>
        </a:spcAft>
        <a:buClr>
          <a:schemeClr val="accent1"/>
        </a:buClr>
        <a:buFont typeface="Arial" pitchFamily="34" charset="0"/>
        <a:buNone/>
        <a:tabLst/>
        <a:defRPr>
          <a:solidFill>
            <a:schemeClr val="dk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solidFill>
            <a:srgbClr val="AF235F"/>
          </a:solidFill>
        </p:spPr>
        <p:txBody>
          <a:bodyPr/>
          <a:lstStyle/>
          <a:p>
            <a:r>
              <a:rPr lang="en-GB" dirty="0" smtClean="0">
                <a:solidFill>
                  <a:schemeClr val="bg2"/>
                </a:solidFill>
              </a:rPr>
              <a:t/>
            </a:r>
            <a:br>
              <a:rPr lang="en-GB" dirty="0" smtClean="0">
                <a:solidFill>
                  <a:schemeClr val="bg2"/>
                </a:solidFill>
              </a:rPr>
            </a:br>
            <a:r>
              <a:rPr lang="en-GB" dirty="0" smtClean="0"/>
              <a:t>Words along wires</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smtClean="0"/>
              <a:t>Siemens Education</a:t>
            </a:r>
            <a:endParaRPr lang="en-US" dirty="0"/>
          </a:p>
        </p:txBody>
      </p:sp>
    </p:spTree>
    <p:custDataLst>
      <p:tags r:id="rId1"/>
    </p:custDataLst>
    <p:extLst>
      <p:ext uri="{BB962C8B-B14F-4D97-AF65-F5344CB8AC3E}">
        <p14:creationId xmlns:p14="http://schemas.microsoft.com/office/powerpoint/2010/main" val="1987836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a:t>
            </a:r>
            <a:endParaRPr lang="en-GB" dirty="0"/>
          </a:p>
        </p:txBody>
      </p:sp>
      <p:sp>
        <p:nvSpPr>
          <p:cNvPr id="3" name="Content Placeholder 2"/>
          <p:cNvSpPr>
            <a:spLocks noGrp="1"/>
          </p:cNvSpPr>
          <p:nvPr>
            <p:ph idx="1"/>
          </p:nvPr>
        </p:nvSpPr>
        <p:spPr/>
        <p:txBody>
          <a:bodyPr/>
          <a:lstStyle/>
          <a:p>
            <a:pPr>
              <a:lnSpc>
                <a:spcPct val="200000"/>
              </a:lnSpc>
            </a:pPr>
            <a:r>
              <a:rPr lang="en-GB" b="1" dirty="0" smtClean="0"/>
              <a:t>Overall learning objectives:</a:t>
            </a:r>
          </a:p>
          <a:p>
            <a:pPr marL="285750" indent="-285750">
              <a:lnSpc>
                <a:spcPct val="200000"/>
              </a:lnSpc>
              <a:buClrTx/>
              <a:buFont typeface="Wingdings" pitchFamily="2" charset="2"/>
              <a:buChar char="§"/>
            </a:pPr>
            <a:r>
              <a:rPr lang="en-GB" dirty="0" smtClean="0"/>
              <a:t>Explore different communications systems</a:t>
            </a:r>
          </a:p>
          <a:p>
            <a:pPr marL="285750" indent="-285750">
              <a:lnSpc>
                <a:spcPct val="200000"/>
              </a:lnSpc>
              <a:buClrTx/>
              <a:buFont typeface="Wingdings" pitchFamily="2" charset="2"/>
              <a:buChar char="§"/>
            </a:pPr>
            <a:r>
              <a:rPr lang="en-GB" dirty="0" smtClean="0"/>
              <a:t>Compare systems, identifying strengths </a:t>
            </a:r>
            <a:endParaRPr lang="en-GB" dirty="0"/>
          </a:p>
          <a:p>
            <a:pPr>
              <a:lnSpc>
                <a:spcPct val="200000"/>
              </a:lnSpc>
            </a:pPr>
            <a:endParaRPr lang="en-GB" dirty="0" smtClean="0"/>
          </a:p>
          <a:p>
            <a:pPr>
              <a:lnSpc>
                <a:spcPct val="200000"/>
              </a:lnSpc>
            </a:pPr>
            <a:endParaRPr lang="en-GB" dirty="0"/>
          </a:p>
          <a:p>
            <a:pPr>
              <a:lnSpc>
                <a:spcPct val="200000"/>
              </a:lnSpc>
            </a:pPr>
            <a:endParaRPr lang="en-GB" dirty="0" smtClean="0"/>
          </a:p>
          <a:p>
            <a:pPr>
              <a:lnSpc>
                <a:spcPct val="200000"/>
              </a:lnSpc>
            </a:pPr>
            <a:endParaRPr lang="en-GB" dirty="0"/>
          </a:p>
          <a:p>
            <a:pPr>
              <a:lnSpc>
                <a:spcPct val="200000"/>
              </a:lnSpc>
            </a:pPr>
            <a:endParaRPr lang="en-GB" dirty="0" smtClean="0"/>
          </a:p>
          <a:p>
            <a:pPr>
              <a:lnSpc>
                <a:spcPct val="200000"/>
              </a:lnSpc>
            </a:pPr>
            <a:endParaRPr lang="en-GB" dirty="0"/>
          </a:p>
          <a:p>
            <a:pPr>
              <a:lnSpc>
                <a:spcPct val="200000"/>
              </a:lnSpc>
            </a:pPr>
            <a:endParaRPr lang="en-GB" dirty="0" smtClean="0"/>
          </a:p>
          <a:p>
            <a:pPr>
              <a:lnSpc>
                <a:spcPct val="200000"/>
              </a:lnSpc>
            </a:pPr>
            <a:endParaRPr lang="en-GB" dirty="0"/>
          </a:p>
        </p:txBody>
      </p:sp>
    </p:spTree>
    <p:extLst>
      <p:ext uri="{BB962C8B-B14F-4D97-AF65-F5344CB8AC3E}">
        <p14:creationId xmlns:p14="http://schemas.microsoft.com/office/powerpoint/2010/main" val="3140089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a:t>
            </a:r>
            <a:endParaRPr lang="en-GB" dirty="0"/>
          </a:p>
        </p:txBody>
      </p:sp>
      <p:sp>
        <p:nvSpPr>
          <p:cNvPr id="3" name="Content Placeholder 2"/>
          <p:cNvSpPr>
            <a:spLocks noGrp="1"/>
          </p:cNvSpPr>
          <p:nvPr>
            <p:ph idx="1"/>
          </p:nvPr>
        </p:nvSpPr>
        <p:spPr/>
        <p:txBody>
          <a:bodyPr/>
          <a:lstStyle/>
          <a:p>
            <a:pPr>
              <a:lnSpc>
                <a:spcPct val="200000"/>
              </a:lnSpc>
            </a:pPr>
            <a:r>
              <a:rPr lang="en-GB" b="1" dirty="0" smtClean="0"/>
              <a:t>Overall learning outcomes:</a:t>
            </a:r>
          </a:p>
          <a:p>
            <a:pPr marL="285750" indent="-285750">
              <a:lnSpc>
                <a:spcPct val="200000"/>
              </a:lnSpc>
              <a:buClrTx/>
              <a:buFont typeface="Wingdings" pitchFamily="2" charset="2"/>
              <a:buChar char="§"/>
            </a:pPr>
            <a:r>
              <a:rPr lang="en-GB" dirty="0" smtClean="0"/>
              <a:t>To be able to explain different communication systems and how they work</a:t>
            </a:r>
          </a:p>
          <a:p>
            <a:pPr marL="285750" indent="-285750">
              <a:lnSpc>
                <a:spcPct val="200000"/>
              </a:lnSpc>
              <a:buClrTx/>
              <a:buFont typeface="Wingdings" pitchFamily="2" charset="2"/>
              <a:buChar char="§"/>
            </a:pPr>
            <a:r>
              <a:rPr lang="en-GB" dirty="0" smtClean="0"/>
              <a:t>To be able to compare different communication systems</a:t>
            </a:r>
            <a:endParaRPr lang="en-GB" dirty="0"/>
          </a:p>
          <a:p>
            <a:pPr>
              <a:lnSpc>
                <a:spcPct val="200000"/>
              </a:lnSpc>
            </a:pPr>
            <a:endParaRPr lang="en-GB" dirty="0" smtClean="0"/>
          </a:p>
          <a:p>
            <a:pPr>
              <a:lnSpc>
                <a:spcPct val="200000"/>
              </a:lnSpc>
            </a:pPr>
            <a:endParaRPr lang="en-GB" dirty="0"/>
          </a:p>
          <a:p>
            <a:pPr>
              <a:lnSpc>
                <a:spcPct val="200000"/>
              </a:lnSpc>
            </a:pPr>
            <a:endParaRPr lang="en-GB" dirty="0" smtClean="0"/>
          </a:p>
          <a:p>
            <a:pPr>
              <a:lnSpc>
                <a:spcPct val="200000"/>
              </a:lnSpc>
            </a:pPr>
            <a:endParaRPr lang="en-GB" dirty="0"/>
          </a:p>
        </p:txBody>
      </p:sp>
    </p:spTree>
    <p:extLst>
      <p:ext uri="{BB962C8B-B14F-4D97-AF65-F5344CB8AC3E}">
        <p14:creationId xmlns:p14="http://schemas.microsoft.com/office/powerpoint/2010/main" val="1419112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 </a:t>
            </a:r>
            <a:endParaRPr lang="en-GB" dirty="0"/>
          </a:p>
        </p:txBody>
      </p:sp>
      <p:sp>
        <p:nvSpPr>
          <p:cNvPr id="7" name="Rectangle 5"/>
          <p:cNvSpPr>
            <a:spLocks noChangeArrowheads="1"/>
          </p:cNvSpPr>
          <p:nvPr/>
        </p:nvSpPr>
        <p:spPr bwMode="auto">
          <a:xfrm flipV="1">
            <a:off x="4211960" y="5485343"/>
            <a:ext cx="4931922" cy="859507"/>
          </a:xfrm>
          <a:prstGeom prst="rect">
            <a:avLst/>
          </a:prstGeom>
          <a:solidFill>
            <a:srgbClr val="AF235F">
              <a:alpha val="71000"/>
            </a:srgbClr>
          </a:solidFill>
          <a:ln>
            <a:noFill/>
          </a:ln>
          <a:effectLst/>
          <a:ex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43438" y="5718935"/>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Different ways of communicating </a:t>
            </a:r>
          </a:p>
        </p:txBody>
      </p:sp>
      <p:pic>
        <p:nvPicPr>
          <p:cNvPr id="5" name="Picture 4"/>
          <p:cNvPicPr>
            <a:picLocks noChangeAspect="1"/>
          </p:cNvPicPr>
          <p:nvPr/>
        </p:nvPicPr>
        <p:blipFill>
          <a:blip r:embed="rId3"/>
          <a:stretch>
            <a:fillRect/>
          </a:stretch>
        </p:blipFill>
        <p:spPr>
          <a:xfrm>
            <a:off x="2754749" y="1380956"/>
            <a:ext cx="3386334" cy="2536482"/>
          </a:xfrm>
          <a:prstGeom prst="rect">
            <a:avLst/>
          </a:prstGeom>
        </p:spPr>
      </p:pic>
      <p:pic>
        <p:nvPicPr>
          <p:cNvPr id="6" name="Picture 5"/>
          <p:cNvPicPr>
            <a:picLocks noChangeAspect="1"/>
          </p:cNvPicPr>
          <p:nvPr/>
        </p:nvPicPr>
        <p:blipFill>
          <a:blip r:embed="rId4"/>
          <a:stretch>
            <a:fillRect/>
          </a:stretch>
        </p:blipFill>
        <p:spPr>
          <a:xfrm>
            <a:off x="248774" y="1360315"/>
            <a:ext cx="2505975" cy="4104386"/>
          </a:xfrm>
          <a:prstGeom prst="rect">
            <a:avLst/>
          </a:prstGeom>
        </p:spPr>
      </p:pic>
      <p:pic>
        <p:nvPicPr>
          <p:cNvPr id="9" name="Picture 8"/>
          <p:cNvPicPr>
            <a:picLocks noChangeAspect="1"/>
          </p:cNvPicPr>
          <p:nvPr/>
        </p:nvPicPr>
        <p:blipFill>
          <a:blip r:embed="rId5"/>
          <a:stretch>
            <a:fillRect/>
          </a:stretch>
        </p:blipFill>
        <p:spPr>
          <a:xfrm>
            <a:off x="5828654" y="3433149"/>
            <a:ext cx="3052879" cy="2031552"/>
          </a:xfrm>
          <a:prstGeom prst="rect">
            <a:avLst/>
          </a:prstGeom>
        </p:spPr>
      </p:pic>
    </p:spTree>
    <p:extLst>
      <p:ext uri="{BB962C8B-B14F-4D97-AF65-F5344CB8AC3E}">
        <p14:creationId xmlns:p14="http://schemas.microsoft.com/office/powerpoint/2010/main" val="30692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687" y="1575574"/>
            <a:ext cx="5817836" cy="4349375"/>
          </a:xfrm>
          <a:prstGeom prst="rect">
            <a:avLst/>
          </a:prstGeom>
        </p:spPr>
      </p:pic>
      <p:sp>
        <p:nvSpPr>
          <p:cNvPr id="2" name="Title 1"/>
          <p:cNvSpPr>
            <a:spLocks noGrp="1"/>
          </p:cNvSpPr>
          <p:nvPr>
            <p:ph type="title"/>
          </p:nvPr>
        </p:nvSpPr>
        <p:spPr/>
        <p:txBody>
          <a:bodyPr/>
          <a:lstStyle/>
          <a:p>
            <a:r>
              <a:rPr lang="en-GB" dirty="0" smtClean="0"/>
              <a:t>Words along wires </a:t>
            </a:r>
            <a:endParaRPr lang="en-GB" dirty="0"/>
          </a:p>
        </p:txBody>
      </p:sp>
      <p:sp>
        <p:nvSpPr>
          <p:cNvPr id="7" name="Rectangle 5"/>
          <p:cNvSpPr>
            <a:spLocks noChangeArrowheads="1"/>
          </p:cNvSpPr>
          <p:nvPr/>
        </p:nvSpPr>
        <p:spPr bwMode="auto">
          <a:xfrm flipV="1">
            <a:off x="4811150" y="5738566"/>
            <a:ext cx="4332731" cy="859507"/>
          </a:xfrm>
          <a:prstGeom prst="rect">
            <a:avLst/>
          </a:prstGeom>
          <a:solidFill>
            <a:srgbClr val="AF235F">
              <a:alpha val="71000"/>
            </a:srgbClr>
          </a:solidFill>
          <a:ln>
            <a:noFill/>
          </a:ln>
          <a:effectLst/>
          <a:ex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5345722" y="6014363"/>
            <a:ext cx="3307603"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Semaphore code</a:t>
            </a:r>
          </a:p>
        </p:txBody>
      </p:sp>
    </p:spTree>
    <p:extLst>
      <p:ext uri="{BB962C8B-B14F-4D97-AF65-F5344CB8AC3E}">
        <p14:creationId xmlns:p14="http://schemas.microsoft.com/office/powerpoint/2010/main" val="3773075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8413"/>
            <a:ext cx="9143882" cy="4688888"/>
          </a:xfrm>
          <a:prstGeom prst="rect">
            <a:avLst/>
          </a:prstGeom>
        </p:spPr>
      </p:pic>
      <p:sp>
        <p:nvSpPr>
          <p:cNvPr id="2" name="Title 1"/>
          <p:cNvSpPr>
            <a:spLocks noGrp="1"/>
          </p:cNvSpPr>
          <p:nvPr>
            <p:ph type="title"/>
          </p:nvPr>
        </p:nvSpPr>
        <p:spPr/>
        <p:txBody>
          <a:bodyPr/>
          <a:lstStyle/>
          <a:p>
            <a:r>
              <a:rPr lang="en-GB" dirty="0" smtClean="0"/>
              <a:t>Words along wires </a:t>
            </a:r>
            <a:endParaRPr lang="en-GB" dirty="0"/>
          </a:p>
        </p:txBody>
      </p:sp>
      <p:sp>
        <p:nvSpPr>
          <p:cNvPr id="7" name="Rectangle 5"/>
          <p:cNvSpPr>
            <a:spLocks noChangeArrowheads="1"/>
          </p:cNvSpPr>
          <p:nvPr/>
        </p:nvSpPr>
        <p:spPr bwMode="auto">
          <a:xfrm flipV="1">
            <a:off x="4211960" y="5527547"/>
            <a:ext cx="4931922" cy="859507"/>
          </a:xfrm>
          <a:prstGeom prst="rect">
            <a:avLst/>
          </a:prstGeom>
          <a:solidFill>
            <a:srgbClr val="AF235F">
              <a:alpha val="71000"/>
            </a:srgbClr>
          </a:solidFill>
          <a:ln>
            <a:noFill/>
          </a:ln>
          <a:effectLst/>
          <a:ex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43438" y="5789275"/>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Morse code</a:t>
            </a:r>
          </a:p>
        </p:txBody>
      </p:sp>
    </p:spTree>
    <p:extLst>
      <p:ext uri="{BB962C8B-B14F-4D97-AF65-F5344CB8AC3E}">
        <p14:creationId xmlns:p14="http://schemas.microsoft.com/office/powerpoint/2010/main" val="989722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8412"/>
            <a:ext cx="9045526" cy="5160523"/>
          </a:xfrm>
          <a:prstGeom prst="rect">
            <a:avLst/>
          </a:prstGeom>
        </p:spPr>
      </p:pic>
      <p:sp>
        <p:nvSpPr>
          <p:cNvPr id="2" name="Title 1"/>
          <p:cNvSpPr>
            <a:spLocks noGrp="1"/>
          </p:cNvSpPr>
          <p:nvPr>
            <p:ph type="title"/>
          </p:nvPr>
        </p:nvSpPr>
        <p:spPr/>
        <p:txBody>
          <a:bodyPr/>
          <a:lstStyle/>
          <a:p>
            <a:r>
              <a:rPr lang="en-GB" dirty="0" smtClean="0"/>
              <a:t>Words along wires</a:t>
            </a:r>
            <a:endParaRPr lang="en-GB" dirty="0"/>
          </a:p>
        </p:txBody>
      </p:sp>
      <p:sp>
        <p:nvSpPr>
          <p:cNvPr id="5" name="Rectangle 4"/>
          <p:cNvSpPr>
            <a:spLocks noChangeArrowheads="1"/>
          </p:cNvSpPr>
          <p:nvPr/>
        </p:nvSpPr>
        <p:spPr bwMode="auto">
          <a:xfrm flipV="1">
            <a:off x="5364088" y="5230218"/>
            <a:ext cx="3792612" cy="720080"/>
          </a:xfrm>
          <a:prstGeom prst="rect">
            <a:avLst/>
          </a:prstGeom>
          <a:solidFill>
            <a:srgbClr val="AF235F">
              <a:alpha val="71000"/>
            </a:srgbClr>
          </a:solidFill>
          <a:ln>
            <a:noFill/>
          </a:ln>
          <a:effectLst/>
          <a:extLst/>
        </p:spPr>
        <p:txBody>
          <a:bodyPr wrap="none" anchor="ctr"/>
          <a:lstStyle/>
          <a:p>
            <a:endParaRPr lang="en-US" dirty="0"/>
          </a:p>
        </p:txBody>
      </p:sp>
      <p:sp>
        <p:nvSpPr>
          <p:cNvPr id="6" name="Rectangle 3"/>
          <p:cNvSpPr txBox="1">
            <a:spLocks noChangeArrowheads="1"/>
          </p:cNvSpPr>
          <p:nvPr/>
        </p:nvSpPr>
        <p:spPr bwMode="auto">
          <a:xfrm>
            <a:off x="5652120" y="5374884"/>
            <a:ext cx="3096344"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Planning a link – What are the risks?</a:t>
            </a:r>
          </a:p>
        </p:txBody>
      </p:sp>
    </p:spTree>
    <p:extLst>
      <p:ext uri="{BB962C8B-B14F-4D97-AF65-F5344CB8AC3E}">
        <p14:creationId xmlns:p14="http://schemas.microsoft.com/office/powerpoint/2010/main" val="4110679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a:t>
            </a:r>
            <a:endParaRPr lang="en-GB" dirty="0"/>
          </a:p>
        </p:txBody>
      </p:sp>
      <p:sp>
        <p:nvSpPr>
          <p:cNvPr id="5" name="Rectangle 4"/>
          <p:cNvSpPr>
            <a:spLocks noChangeArrowheads="1"/>
          </p:cNvSpPr>
          <p:nvPr/>
        </p:nvSpPr>
        <p:spPr bwMode="auto">
          <a:xfrm flipV="1">
            <a:off x="5364088" y="5356830"/>
            <a:ext cx="3792612" cy="720080"/>
          </a:xfrm>
          <a:prstGeom prst="rect">
            <a:avLst/>
          </a:prstGeom>
          <a:solidFill>
            <a:srgbClr val="AF235F">
              <a:alpha val="71000"/>
            </a:srgbClr>
          </a:solidFill>
          <a:ln>
            <a:noFill/>
          </a:ln>
          <a:effectLst/>
          <a:extLst/>
        </p:spPr>
        <p:txBody>
          <a:bodyPr wrap="none" anchor="ctr"/>
          <a:lstStyle/>
          <a:p>
            <a:endParaRPr lang="en-US" dirty="0"/>
          </a:p>
        </p:txBody>
      </p:sp>
      <p:sp>
        <p:nvSpPr>
          <p:cNvPr id="6" name="Rectangle 3"/>
          <p:cNvSpPr txBox="1">
            <a:spLocks noChangeArrowheads="1"/>
          </p:cNvSpPr>
          <p:nvPr/>
        </p:nvSpPr>
        <p:spPr bwMode="auto">
          <a:xfrm>
            <a:off x="5652120" y="5515564"/>
            <a:ext cx="3096344"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Planning a link</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8413"/>
            <a:ext cx="4544334" cy="368952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4334" y="3518323"/>
            <a:ext cx="3779911" cy="1439615"/>
          </a:xfrm>
          <a:prstGeom prst="rect">
            <a:avLst/>
          </a:prstGeom>
        </p:spPr>
      </p:pic>
    </p:spTree>
    <p:extLst>
      <p:ext uri="{BB962C8B-B14F-4D97-AF65-F5344CB8AC3E}">
        <p14:creationId xmlns:p14="http://schemas.microsoft.com/office/powerpoint/2010/main" val="1008993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a:t>
            </a:r>
            <a:endParaRPr lang="en-GB" dirty="0"/>
          </a:p>
        </p:txBody>
      </p:sp>
      <p:sp>
        <p:nvSpPr>
          <p:cNvPr id="8" name="Rectangle 5"/>
          <p:cNvSpPr>
            <a:spLocks noChangeArrowheads="1"/>
          </p:cNvSpPr>
          <p:nvPr/>
        </p:nvSpPr>
        <p:spPr bwMode="auto">
          <a:xfrm flipV="1">
            <a:off x="5306339" y="5627640"/>
            <a:ext cx="3851802" cy="648072"/>
          </a:xfrm>
          <a:prstGeom prst="rect">
            <a:avLst/>
          </a:prstGeom>
          <a:solidFill>
            <a:srgbClr val="AF235F">
              <a:alpha val="71000"/>
            </a:srgbClr>
          </a:solidFill>
          <a:ln>
            <a:noFill/>
          </a:ln>
          <a:effectLst/>
          <a:ex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5773960" y="5769260"/>
            <a:ext cx="328980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Morse code transmitter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609" y="1340930"/>
            <a:ext cx="4227127" cy="244328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8947" y="1589356"/>
            <a:ext cx="4122043" cy="2194854"/>
          </a:xfrm>
          <a:prstGeom prst="rect">
            <a:avLst/>
          </a:prstGeom>
        </p:spPr>
      </p:pic>
      <p:sp>
        <p:nvSpPr>
          <p:cNvPr id="5" name="TextBox 4"/>
          <p:cNvSpPr txBox="1"/>
          <p:nvPr/>
        </p:nvSpPr>
        <p:spPr>
          <a:xfrm>
            <a:off x="351692" y="3995225"/>
            <a:ext cx="4002044" cy="609398"/>
          </a:xfrm>
          <a:prstGeom prst="rect">
            <a:avLst/>
          </a:prstGeom>
          <a:noFill/>
        </p:spPr>
        <p:txBody>
          <a:bodyPr wrap="square" lIns="0" tIns="0" rIns="0" bIns="0" rtlCol="0">
            <a:spAutoFit/>
          </a:bodyPr>
          <a:lstStyle/>
          <a:p>
            <a:pPr>
              <a:lnSpc>
                <a:spcPct val="110000"/>
              </a:lnSpc>
              <a:spcBef>
                <a:spcPts val="0"/>
              </a:spcBef>
            </a:pPr>
            <a:r>
              <a:rPr lang="en-GB" dirty="0" smtClean="0">
                <a:solidFill>
                  <a:schemeClr val="tx1"/>
                </a:solidFill>
              </a:rPr>
              <a:t>The Morse code system used dots and dashes</a:t>
            </a:r>
          </a:p>
        </p:txBody>
      </p:sp>
      <p:sp>
        <p:nvSpPr>
          <p:cNvPr id="10" name="TextBox 9"/>
          <p:cNvSpPr txBox="1"/>
          <p:nvPr/>
        </p:nvSpPr>
        <p:spPr>
          <a:xfrm>
            <a:off x="4768947" y="4053913"/>
            <a:ext cx="4002044" cy="609398"/>
          </a:xfrm>
          <a:prstGeom prst="rect">
            <a:avLst/>
          </a:prstGeom>
          <a:noFill/>
        </p:spPr>
        <p:txBody>
          <a:bodyPr wrap="square" lIns="0" tIns="0" rIns="0" bIns="0" rtlCol="0">
            <a:spAutoFit/>
          </a:bodyPr>
          <a:lstStyle/>
          <a:p>
            <a:pPr>
              <a:lnSpc>
                <a:spcPct val="110000"/>
              </a:lnSpc>
              <a:spcBef>
                <a:spcPts val="0"/>
              </a:spcBef>
            </a:pPr>
            <a:r>
              <a:rPr lang="en-GB" dirty="0" smtClean="0">
                <a:solidFill>
                  <a:schemeClr val="tx1"/>
                </a:solidFill>
              </a:rPr>
              <a:t>The Siemens pointer system  used a dial</a:t>
            </a:r>
          </a:p>
        </p:txBody>
      </p:sp>
    </p:spTree>
    <p:extLst>
      <p:ext uri="{BB962C8B-B14F-4D97-AF65-F5344CB8AC3E}">
        <p14:creationId xmlns:p14="http://schemas.microsoft.com/office/powerpoint/2010/main" val="4244090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a:t>
            </a:r>
            <a:endParaRPr lang="en-GB" dirty="0"/>
          </a:p>
        </p:txBody>
      </p:sp>
      <p:sp>
        <p:nvSpPr>
          <p:cNvPr id="8" name="Rectangle 5"/>
          <p:cNvSpPr>
            <a:spLocks noChangeArrowheads="1"/>
          </p:cNvSpPr>
          <p:nvPr/>
        </p:nvSpPr>
        <p:spPr bwMode="auto">
          <a:xfrm flipV="1">
            <a:off x="5306339" y="5627640"/>
            <a:ext cx="3851802" cy="648072"/>
          </a:xfrm>
          <a:prstGeom prst="rect">
            <a:avLst/>
          </a:prstGeom>
          <a:solidFill>
            <a:srgbClr val="AF235F">
              <a:alpha val="71000"/>
            </a:srgbClr>
          </a:solidFill>
          <a:ln>
            <a:noFill/>
          </a:ln>
          <a:effectLst/>
          <a:ex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5773960" y="5769260"/>
            <a:ext cx="328980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Morse code transmitter</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609" y="1340930"/>
            <a:ext cx="4227127" cy="244328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8947" y="1589356"/>
            <a:ext cx="4122043" cy="2194854"/>
          </a:xfrm>
          <a:prstGeom prst="rect">
            <a:avLst/>
          </a:prstGeom>
        </p:spPr>
      </p:pic>
      <p:sp>
        <p:nvSpPr>
          <p:cNvPr id="5" name="TextBox 4"/>
          <p:cNvSpPr txBox="1"/>
          <p:nvPr/>
        </p:nvSpPr>
        <p:spPr>
          <a:xfrm>
            <a:off x="351692" y="3995225"/>
            <a:ext cx="4002044" cy="609398"/>
          </a:xfrm>
          <a:prstGeom prst="rect">
            <a:avLst/>
          </a:prstGeom>
          <a:noFill/>
        </p:spPr>
        <p:txBody>
          <a:bodyPr wrap="square" lIns="0" tIns="0" rIns="0" bIns="0" rtlCol="0">
            <a:spAutoFit/>
          </a:bodyPr>
          <a:lstStyle/>
          <a:p>
            <a:pPr>
              <a:lnSpc>
                <a:spcPct val="110000"/>
              </a:lnSpc>
              <a:spcBef>
                <a:spcPts val="0"/>
              </a:spcBef>
            </a:pPr>
            <a:r>
              <a:rPr lang="en-GB" dirty="0" smtClean="0">
                <a:solidFill>
                  <a:schemeClr val="tx1"/>
                </a:solidFill>
              </a:rPr>
              <a:t>The Morse code system used dots and dashes</a:t>
            </a:r>
          </a:p>
        </p:txBody>
      </p:sp>
      <p:sp>
        <p:nvSpPr>
          <p:cNvPr id="10" name="TextBox 9"/>
          <p:cNvSpPr txBox="1"/>
          <p:nvPr/>
        </p:nvSpPr>
        <p:spPr>
          <a:xfrm>
            <a:off x="4768947" y="4053913"/>
            <a:ext cx="4002044" cy="609398"/>
          </a:xfrm>
          <a:prstGeom prst="rect">
            <a:avLst/>
          </a:prstGeom>
          <a:noFill/>
        </p:spPr>
        <p:txBody>
          <a:bodyPr wrap="square" lIns="0" tIns="0" rIns="0" bIns="0" rtlCol="0">
            <a:spAutoFit/>
          </a:bodyPr>
          <a:lstStyle/>
          <a:p>
            <a:pPr>
              <a:lnSpc>
                <a:spcPct val="110000"/>
              </a:lnSpc>
              <a:spcBef>
                <a:spcPts val="0"/>
              </a:spcBef>
            </a:pPr>
            <a:r>
              <a:rPr lang="en-GB" dirty="0" smtClean="0">
                <a:solidFill>
                  <a:schemeClr val="tx1"/>
                </a:solidFill>
              </a:rPr>
              <a:t>The Siemens pointer system  used a dial</a:t>
            </a:r>
          </a:p>
        </p:txBody>
      </p:sp>
    </p:spTree>
    <p:extLst>
      <p:ext uri="{BB962C8B-B14F-4D97-AF65-F5344CB8AC3E}">
        <p14:creationId xmlns:p14="http://schemas.microsoft.com/office/powerpoint/2010/main" val="4050660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Words along wires</a:t>
            </a:r>
            <a:endParaRPr lang="en-GB" dirty="0"/>
          </a:p>
        </p:txBody>
      </p:sp>
      <p:sp>
        <p:nvSpPr>
          <p:cNvPr id="8" name="Rectangle 5"/>
          <p:cNvSpPr>
            <a:spLocks noChangeArrowheads="1"/>
          </p:cNvSpPr>
          <p:nvPr/>
        </p:nvSpPr>
        <p:spPr bwMode="auto">
          <a:xfrm flipV="1">
            <a:off x="5306339" y="5627640"/>
            <a:ext cx="3851802" cy="648072"/>
          </a:xfrm>
          <a:prstGeom prst="rect">
            <a:avLst/>
          </a:prstGeom>
          <a:solidFill>
            <a:srgbClr val="AF235F">
              <a:alpha val="71000"/>
            </a:srgbClr>
          </a:solidFill>
          <a:ln>
            <a:noFill/>
          </a:ln>
          <a:effectLst/>
          <a:ex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5773960" y="5769260"/>
            <a:ext cx="328980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smtClean="0">
                <a:solidFill>
                  <a:schemeClr val="bg1"/>
                </a:solidFill>
              </a:rPr>
              <a:t>Evaluating the systems</a:t>
            </a:r>
          </a:p>
        </p:txBody>
      </p:sp>
      <p:sp>
        <p:nvSpPr>
          <p:cNvPr id="5" name="Content Placeholder 2"/>
          <p:cNvSpPr>
            <a:spLocks noGrp="1"/>
          </p:cNvSpPr>
          <p:nvPr>
            <p:ph idx="1"/>
          </p:nvPr>
        </p:nvSpPr>
        <p:spPr>
          <a:xfrm>
            <a:off x="838200" y="1825625"/>
            <a:ext cx="7644618" cy="3802015"/>
          </a:xfrm>
        </p:spPr>
        <p:txBody>
          <a:bodyPr/>
          <a:lstStyle/>
          <a:p>
            <a:pPr marL="285750" lvl="0" indent="-285750">
              <a:buClrTx/>
              <a:buFont typeface="Wingdings" panose="05000000000000000000" pitchFamily="2" charset="2"/>
              <a:buChar char="§"/>
            </a:pPr>
            <a:r>
              <a:rPr lang="en-GB" dirty="0"/>
              <a:t>How easy is each system to use?</a:t>
            </a:r>
          </a:p>
          <a:p>
            <a:pPr marL="285750" lvl="0" indent="-285750">
              <a:buClrTx/>
              <a:buFont typeface="Wingdings" panose="05000000000000000000" pitchFamily="2" charset="2"/>
              <a:buChar char="§"/>
            </a:pPr>
            <a:r>
              <a:rPr lang="en-GB" dirty="0"/>
              <a:t>How quickly can messages be sent?</a:t>
            </a:r>
          </a:p>
          <a:p>
            <a:pPr marL="285750" lvl="0" indent="-285750">
              <a:buClrTx/>
              <a:buFont typeface="Wingdings" panose="05000000000000000000" pitchFamily="2" charset="2"/>
              <a:buChar char="§"/>
            </a:pPr>
            <a:r>
              <a:rPr lang="en-GB" dirty="0"/>
              <a:t>Would either system get quicker with practice?</a:t>
            </a:r>
          </a:p>
          <a:p>
            <a:pPr marL="285750" lvl="0" indent="-285750">
              <a:buClrTx/>
              <a:buFont typeface="Wingdings" panose="05000000000000000000" pitchFamily="2" charset="2"/>
              <a:buChar char="§"/>
            </a:pPr>
            <a:r>
              <a:rPr lang="en-GB" dirty="0"/>
              <a:t>Which do </a:t>
            </a:r>
            <a:r>
              <a:rPr lang="en-GB" dirty="0" smtClean="0"/>
              <a:t>you </a:t>
            </a:r>
            <a:r>
              <a:rPr lang="en-GB" dirty="0"/>
              <a:t>think is the better one, and why</a:t>
            </a:r>
            <a:r>
              <a:rPr lang="en-GB" dirty="0" smtClean="0"/>
              <a:t>?</a:t>
            </a:r>
            <a:endParaRPr lang="en-GB" dirty="0"/>
          </a:p>
        </p:txBody>
      </p:sp>
    </p:spTree>
    <p:extLst>
      <p:ext uri="{BB962C8B-B14F-4D97-AF65-F5344CB8AC3E}">
        <p14:creationId xmlns:p14="http://schemas.microsoft.com/office/powerpoint/2010/main" val="249497143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DT_CUSTOMER" val="Siemens_I_2013"/>
  <p:tag name="CDT_CUSTOMER_NAME" val="Siemens AG, Industry Sector"/>
  <p:tag name="CDT_VERSION" val="4.1.2.0"/>
  <p:tag name="CDT_CREATORVERSION" val="4.1.2.0"/>
  <p:tag name="CDT_TEMPLATEVERSION" val="2.0.0"/>
  <p:tag name="CDT_LANGUAGE" val="1033"/>
  <p:tag name="CDT_FONTSET" val="Arial"/>
</p:tagLst>
</file>

<file path=ppt/tags/tag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PROT" val="3"/>
  <p:tag name="CDT_PROT_TOP" val="0"/>
  <p:tag name="CDT_PROT_LEFT" val="0"/>
  <p:tag name="CDT_PROT_WIDTH" val="720"/>
  <p:tag name="CDT_PROT_HEIGHT" val="99,87504"/>
</p:tagLst>
</file>

<file path=ppt/tags/tag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4"/>
  <p:tag name="CDT_TARGETSHAPE_NEW" val="1"/>
  <p:tag name="CDT_PROT" val="3"/>
  <p:tag name="CDT_PROT_TOP" val="485,5"/>
  <p:tag name="CDT_PROT_LEFT" val="0"/>
  <p:tag name="CDT_PROT_WIDTH" val="720"/>
  <p:tag name="CDT_PROT_HEIGHT" val="34"/>
</p:tagLst>
</file>

<file path=ppt/tags/tag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111,25"/>
  <p:tag name="CDT_PROT_LEFT" val="42,50008"/>
  <p:tag name="CDT_PROT_WIDTH" val="646,3751"/>
  <p:tag name="CDT_PROT_HEIGHT" val="374,25"/>
</p:tagLst>
</file>

<file path=ppt/tags/tag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001"/>
  <p:tag name="CDT_PROT_WIDTH" val="113,375"/>
  <p:tag name="CDT_PROT_HEIGHT" val="63,50016"/>
</p:tagLst>
</file>

<file path=ppt/tags/tag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0"/>
  <p:tag name="CDT_PROT_LEFT" val="0"/>
  <p:tag name="CDT_PROT_WIDTH" val="720"/>
  <p:tag name="CDT_PROT_HEIGHT" val="99,87504"/>
</p:tagLst>
</file>

<file path=ppt/tags/tag7.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326,7-720"/>
  <p:tag name="CDT_MASTERSHAPE2" val="14:0-0-326,7-720"/>
  <p:tag name="CDT_MASTERSHAPE3" val="57350:326,7-19,75-116,9738-700,25"/>
  <p:tag name="CDT_MASTERSHAPE4" val="57351:295,7487-19,75-30,95134-700,25"/>
  <p:tag name="CDT_MASTERSHAPE5" val="11:0-42,5-76,20732-136,063"/>
  <p:tag name="CDT_MASTERSHAPE6" val="10:485,5-0-34-720"/>
  <p:tag name="CDT_MASTERSHAPE7" val="2:485,5-484,75-34-235,25"/>
  <p:tag name="CDT_MASTERSHAPE8" val="15:0-360-0,1250394-0,1250394"/>
</p:tagLst>
</file>

<file path=ppt/tags/tag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406,08-720"/>
  <p:tag name="CDT_MASTERSHAPE2" val="12:0-0-406,08-720"/>
  <p:tag name="CDT_MASTERSHAPE3" val="57350:289,1062-19,75-116,9738-700,25"/>
  <p:tag name="CDT_MASTERSHAPE4" val="57351:406,08-19,75-30,95134-700,25"/>
  <p:tag name="CDT_MASTERSHAPE5" val="11:0-42,5-76,20732-136,063"/>
  <p:tag name="CDT_MASTERSHAPE6" val="16:0-360-0,1250394-0,1250394"/>
  <p:tag name="CDT_MASTERSHAPE7" val="10:485,5-0-34-720"/>
  <p:tag name="CDT_MASTERSHAPE8" val="15:485,5-484,75-34-235,25"/>
</p:tagLst>
</file>

<file path=ppt/tags/tag1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90,6199-19,75-148,1732-700,25"/>
  <p:tag name="CDT_MASTERSHAPE4" val="11:0-42,5-76,20732-136,063"/>
  <p:tag name="CDT_MASTERSHAPE5" val="16:0-360-0,1250394-0,1250394"/>
  <p:tag name="CDT_MASTERSHAPE6" val="10:485,5-0-34-720"/>
  <p:tag name="CDT_MASTERSHAPE7" val="14:485,5-484,75-34-235,25"/>
  <p:tag name="CDT_MASTERSHAPE8" val="57351:190,62-19,75-30,95134-700,25"/>
</p:tagLst>
</file>

<file path=ppt/tags/tag1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86,798-19,75-148,1732-700,25"/>
  <p:tag name="CDT_MASTERSHAPE4" val="11:0-42,5-76,20732-136,063"/>
  <p:tag name="CDT_MASTERSHAPE5" val="16:0-360-0,1250394-0,1250394"/>
  <p:tag name="CDT_MASTERSHAPE6" val="14:485,5-0-34-720"/>
  <p:tag name="CDT_MASTERSHAPE7" val="15:485,5-484,75-34-235,25"/>
  <p:tag name="CDT_MASTERSHAPE8" val="57351:304-19,75-30,95134-700,25"/>
</p:tagLst>
</file>

<file path=ppt/tags/tag1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57359:0-0-326,75-720"/>
  <p:tag name="CDT_MASTERSHAPE2" val="57350:326,7501-19,75-116,9738-700,25"/>
  <p:tag name="CDT_MASTERSHAPE3" val="57351:295,7987-19,75-30,95134-700,25"/>
  <p:tag name="CDT_MASTERSHAPE4" val="8:0-575,5-63,37504-113,375"/>
  <p:tag name="CDT_MASTERSHAPE5" val="9:0-360-0,1250394-0,1250394"/>
</p:tagLst>
</file>

<file path=ppt/tags/tag1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406,5005-720"/>
  <p:tag name="CDT_MASTERSHAPE2" val="57350:289,5268-19,75-116,9738-700,25"/>
  <p:tag name="CDT_MASTERSHAPE3" val="57351:406,5005-19,75-30,95134-700,25"/>
  <p:tag name="CDT_MASTERSHAPE4" val="12:0-575,5-63,37504-113,375"/>
  <p:tag name="CDT_MASTERSHAPE5" val="9:0-360-0,1250394-0,1250394"/>
</p:tagLst>
</file>

<file path=ppt/tags/tag1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3:111,25-371,3751-374,25-348,625"/>
  <p:tag name="CDT_MASTERSHAPE2" val="2:0-0-99,87504-720"/>
  <p:tag name="CDT_MASTERSHAPE3" val="11:111,25-0-374,25-360"/>
  <p:tag name="CDT_MASTERSHAPE4" val="13:111,25-371,3751-374,25-348,625"/>
</p:tagLst>
</file>

<file path=ppt/tags/tag1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13:111,25-42,5-374,25-317,5"/>
  <p:tag name="CDT_MASTERSHAPE3" val="5:111,25-371,3751-374,25-348,625"/>
</p:tagLst>
</file>

<file path=ppt/tags/tag1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Lst>
</file>

<file path=ppt/tags/tag1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0008-374,25-646,3751"/>
</p:tagLst>
</file>

<file path=ppt/tags/tag1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Lst>
</file>

<file path=ppt/tags/tag1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317,5"/>
  <p:tag name="CDT_MASTERSHAPE3" val="4:111,25-371,375-374,25-317,5"/>
</p:tagLst>
</file>

<file path=ppt/tags/tag2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646,3751"/>
  <p:tag name="CDT_MASTERSHAPE3" val="13:304-42,5-181,5-646,3751"/>
</p:tagLst>
</file>

<file path=ppt/tags/tag2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04,0945"/>
  <p:tag name="CDT_MASTERSHAPE3" val="13:111,25-257,9528-374,25-215,4222"/>
  <p:tag name="CDT_MASTERSHAPE4" val="12:111,25-484,75-374,25-204,125"/>
</p:tagLst>
</file>

<file path=ppt/tags/tag2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317,5"/>
  <p:tag name="CDT_MASTERSHAPE3" val="4:111,25-371,375-181,375-317,5"/>
  <p:tag name="CDT_MASTERSHAPE4" val="5:304-42,5-181,5-317,5"/>
  <p:tag name="CDT_MASTERSHAPE5" val="6:304-371,375-181,5-317,5"/>
</p:tagLst>
</file>

<file path=ppt/tags/tag2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4:111,25-586,8279-374,25-102,0471"/>
</p:tagLst>
</file>

<file path=ppt/tags/tag2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 name="CDT_MASTERSHAPE3" val="5:111,25-586,8279-374,25-102,0471"/>
</p:tagLst>
</file>

<file path=ppt/tags/tag2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60,6249"/>
  <p:tag name="CDT_MASTERSHAPE3" val="13:111,25-314,4999-374,25-261,0001"/>
  <p:tag name="CDT_MASTERSHAPE4" val="7:111,25-586,8279-374,25-102,0471"/>
</p:tagLst>
</file>

<file path=ppt/tags/tag2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533"/>
  <p:tag name="CDT_MASTERSHAPE3" val="13:304-42,5-181,5-533"/>
  <p:tag name="CDT_MASTERSHAPE4" val="7:111,25-586,8279-374,25-102,0471"/>
</p:tagLst>
</file>

<file path=ppt/tags/tag2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260,6249"/>
  <p:tag name="CDT_MASTERSHAPE3" val="13:111,2501-314,5-181,375-261"/>
  <p:tag name="CDT_MASTERSHAPE4" val="12:304-42,5-181,5-260,6249"/>
  <p:tag name="CDT_MASTERSHAPE5" val="15:304-314,4999-181,5-261,0001"/>
  <p:tag name="CDT_MASTERSHAPE6" val="9:111,25-586,8279-374,25-102,0471"/>
</p:tagLst>
</file>

<file path=ppt/tags/tag2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7:0-0-99,87504-720"/>
  <p:tag name="CDT_MASTERSHAPE2" val="13:519,5906-0-20,40945-200,7495"/>
  <p:tag name="CDT_MASTERSHAPE3" val="9:485,5-0-34-720"/>
  <p:tag name="CDT_MASTERSHAPE4" val="3079:111,25-42,50008-374,25-646,3751"/>
  <p:tag name="CDT_MASTERSHAPE5" val="12:519,5906-0-20,40945-98,37409"/>
  <p:tag name="CDT_MASTERSHAPE6" val="14:519,5906-212,1243-20,40945-507,8756"/>
  <p:tag name="CDT_MASTERSHAPE7" val="11:0-575,5001-63,50016-113,375"/>
  <p:tag name="CDT_MASTERSHAPE8" val="3078:0-0-99,87504-720"/>
  <p:tag name="CDT_MASTERSHAPE9" val="31:0-360-0,1250394-0,1250394"/>
  <p:tag name="CDT_MASTERSHAPE10" val="2:0-0-0-0"/>
  <p:tag name="CDT_MASTERSHAPE11" val="3:0-0-0-0"/>
  <p:tag name="CDT_MASTERSHAPE12" val="4:0-0-0-0"/>
  <p:tag name="CDT_MASTERSHAPE13" val="5:0-0-0-0"/>
  <p:tag name="CDT_MASTERSHAPE14" val="6:0-0-0-0"/>
  <p:tag name="CDT_MASTERSHAPE15" val="8:0-0-0-0"/>
  <p:tag name="CDT_MASTERSHAPE16" val="10:0-0-0-0"/>
  <p:tag name="CDT_MASTERSHAPE17" val="15:0-0-0-0"/>
  <p:tag name="CDT_MASTERSHAPE18" val="16:0-0-0-0"/>
  <p:tag name="CDT_MASTERSHAPE19" val="17:0-0-0-0"/>
  <p:tag name="CDT_MASTERSHAPE20" val="18:0-0-0-0"/>
  <p:tag name="CDT_MASTERSHAPE21" val="19:0-0-0-0"/>
  <p:tag name="CDT_MASTERSHAPE22" val="20:0-0-0-0"/>
  <p:tag name="CDT_MASTERSHAPE23" val="21:0-0-0-0"/>
  <p:tag name="CDT_MASTERSHAPE24" val="22:0-0-0-0"/>
  <p:tag name="CDT_MASTERSHAPE25" val="23:0-0-0-0"/>
  <p:tag name="CDT_MASTERSHAPE26" val="24:0-0-0-0"/>
  <p:tag name="CDT_MASTERSHAPE27" val="25:0-0-0-0"/>
  <p:tag name="CDT_MASTERSHAPE28" val="26:0-0-0-0"/>
  <p:tag name="CDT_MASTERSHAPE29" val="27:0-0-0-0"/>
  <p:tag name="CDT_MASTERSHAPE30" val="28:0-0-0-0"/>
</p:tagLst>
</file>

<file path=ppt/tags/tag2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TARGETSHAPE_NEW" val="3"/>
  <p:tag name="CDT_PROT" val="5"/>
  <p:tag name="CDT_PROT_TOP" val="326,7"/>
  <p:tag name="CDT_PROT_LEFT" val="19,75"/>
  <p:tag name="CDT_PROT_WIDTH" val="700,25"/>
  <p:tag name="CDT_PROT_HEIGHT" val="116,9738"/>
</p:tagLst>
</file>

<file path=ppt/tags/tag3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487"/>
  <p:tag name="CDT_PROT_LEFT" val="19,75"/>
  <p:tag name="CDT_PROT_WIDTH" val="700,25"/>
  <p:tag name="CDT_PROT_HEIGHT" val="30,95134"/>
</p:tagLst>
</file>

<file path=ppt/tags/tag3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3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3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34.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3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08"/>
</p:tagLst>
</file>

<file path=ppt/tags/tag36.xml><?xml version="1.0" encoding="utf-8"?>
<p:tagLst xmlns:a="http://schemas.openxmlformats.org/drawingml/2006/main" xmlns:r="http://schemas.openxmlformats.org/officeDocument/2006/relationships" xmlns:p="http://schemas.openxmlformats.org/presentationml/2006/main">
  <p:tag name="CDT_DUMMYPICTURE" val="True"/>
  <p:tag name="CDT_AUTODIALOG" val="2"/>
  <p:tag name="CDT_FILLFIXED" val="True"/>
  <p:tag name="CDT_LINEFIXED" val="True"/>
  <p:tag name="CDT_FILLUNVISIBLE" val="False"/>
  <p:tag name="CDT_LINEUNVISIBLE" val="True"/>
  <p:tag name="CDT_TARGETSHAPE_NEW" val="14"/>
  <p:tag name="CDT_PROT" val="3"/>
  <p:tag name="CDT_PROT_TOP" val="0"/>
  <p:tag name="CDT_PROT_LEFT" val="0"/>
  <p:tag name="CDT_PROT_WIDTH" val="720"/>
  <p:tag name="CDT_PROT_HEIGHT" val="406,08"/>
</p:tagLst>
</file>

<file path=ppt/tags/tag37.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3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89,1062"/>
  <p:tag name="CDT_PROT_LEFT" val="19,75"/>
  <p:tag name="CDT_PROT_WIDTH" val="700,25"/>
  <p:tag name="CDT_PROT_HEIGHT" val="116,9738"/>
</p:tagLst>
</file>

<file path=ppt/tags/tag3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08"/>
  <p:tag name="CDT_PROT_LEFT" val="19,75"/>
  <p:tag name="CDT_PROT_WIDTH" val="700,25"/>
  <p:tag name="CDT_PROT_HEIGHT" val="30,95134"/>
</p:tagLst>
</file>

<file path=ppt/tags/tag4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4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4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4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4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4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4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5"/>
  <p:tag name="CDT_PROT_TOP" val="190,6199"/>
  <p:tag name="CDT_PROT_LEFT" val="19,75"/>
  <p:tag name="CDT_PROT_WIDTH" val="700,25"/>
  <p:tag name="CDT_PROT_HEIGHT" val="148,1732"/>
</p:tagLst>
</file>

<file path=ppt/tags/tag4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0.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5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5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190,62"/>
  <p:tag name="CDT_PROT_LEFT" val="19,75"/>
  <p:tag name="CDT_PROT_WIDTH" val="700,25"/>
  <p:tag name="CDT_PROT_HEIGHT" val="30,95134"/>
</p:tagLst>
</file>

<file path=ppt/tags/tag5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5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55.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5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186,798"/>
  <p:tag name="CDT_PROT_LEFT" val="19,75"/>
  <p:tag name="CDT_PROT_WIDTH" val="700,25"/>
  <p:tag name="CDT_PROT_HEIGHT" val="148,1732"/>
</p:tagLst>
</file>

<file path=ppt/tags/tag5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58.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6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6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304"/>
  <p:tag name="CDT_PROT_LEFT" val="19,75"/>
  <p:tag name="CDT_PROT_WIDTH" val="700,25"/>
  <p:tag name="CDT_PROT_HEIGHT" val="30,95134"/>
</p:tagLst>
</file>

<file path=ppt/tags/tag6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326,75"/>
</p:tagLst>
</file>

<file path=ppt/tags/tag6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5"/>
  <p:tag name="CDT_PROT_TOP" val="326,7501"/>
  <p:tag name="CDT_PROT_LEFT" val="19,75"/>
  <p:tag name="CDT_PROT_WIDTH" val="700,25"/>
  <p:tag name="CDT_PROT_HEIGHT" val="116,9738"/>
</p:tagLst>
</file>

<file path=ppt/tags/tag6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987"/>
  <p:tag name="CDT_PROT_LEFT" val="19,75"/>
  <p:tag name="CDT_PROT_WIDTH" val="700,25"/>
  <p:tag name="CDT_PROT_HEIGHT" val="30,95134"/>
</p:tagLst>
</file>

<file path=ppt/tags/tag6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66.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6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5005"/>
</p:tagLst>
</file>

<file path=ppt/tags/tag6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4"/>
  <p:tag name="CDT_PROT_TOP" val="289,5268"/>
  <p:tag name="CDT_PROT_LEFT" val="19,75"/>
  <p:tag name="CDT_PROT_WIDTH" val="700,25"/>
  <p:tag name="CDT_PROT_HEIGHT" val="116,9738"/>
</p:tagLst>
</file>

<file path=ppt/tags/tag6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5005"/>
  <p:tag name="CDT_PROT_LEFT" val="19,75"/>
  <p:tag name="CDT_PROT_WIDTH" val="700,25"/>
  <p:tag name="CDT_PROT_HEIGHT" val="30,95134"/>
</p:tagLst>
</file>

<file path=ppt/tags/tag7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7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7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3"/>
  <p:tag name="CDT_PROT_TOP" val="111,25"/>
  <p:tag name="CDT_PROT_LEFT" val="371,3751"/>
  <p:tag name="CDT_PROT_WIDTH" val="348,625"/>
  <p:tag name="CDT_PROT_HEIGHT" val="374,25"/>
</p:tagLst>
</file>

<file path=ppt/tags/tag7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4.xml><?xml version="1.0" encoding="utf-8"?>
<p:tagLst xmlns:a="http://schemas.openxmlformats.org/drawingml/2006/main" xmlns:r="http://schemas.openxmlformats.org/officeDocument/2006/relationships" xmlns:p="http://schemas.openxmlformats.org/presentationml/2006/main">
  <p:tag name="CDT_AUTODIALOG" val="2"/>
  <p:tag name="CDT_TARGETSHAPE_NEW" val="13"/>
  <p:tag name="CDT_PROT" val="2"/>
  <p:tag name="CDT_PROT_TOP" val="111,25"/>
  <p:tag name="CDT_PROT_LEFT" val="0"/>
  <p:tag name="CDT_PROT_WIDTH" val="360"/>
  <p:tag name="CDT_PROT_HEIGHT" val="374,25"/>
</p:tagLst>
</file>

<file path=ppt/tags/tag7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TARGETSHAPE_NEW" val="20"/>
  <p:tag name="CDT_PROT" val="2"/>
  <p:tag name="CDT_PROT_TOP" val="111,25"/>
  <p:tag name="CDT_PROT_LEFT" val="371,3751"/>
  <p:tag name="CDT_PROT_WIDTH" val="348,625"/>
  <p:tag name="CDT_PROT_HEIGHT" val="374,25"/>
</p:tagLst>
</file>

<file path=ppt/tags/tag7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77.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8.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7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2"/>
  <p:tag name="CDT_PROT_TOP" val="111,25"/>
  <p:tag name="CDT_PROT_LEFT" val="371,3751"/>
  <p:tag name="CDT_PROT_WIDTH" val="348,625"/>
  <p:tag name="CDT_PROT_HEIGHT" val="374,25"/>
</p:tagLst>
</file>

<file path=ppt/tags/tag8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0008"/>
  <p:tag name="CDT_PROT_WIDTH" val="646,3751"/>
  <p:tag name="CDT_PROT_HEIGHT" val="374,25"/>
</p:tagLst>
</file>

<file path=ppt/tags/tag8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8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8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374,25"/>
</p:tagLst>
</file>

<file path=ppt/tags/tag88.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9.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646,3751"/>
  <p:tag name="CDT_PROT_HEIGHT" val="181,375"/>
</p:tagLst>
</file>

<file path=ppt/tags/tag90.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646,3751"/>
  <p:tag name="CDT_PROT_HEIGHT" val="181,5"/>
</p:tagLst>
</file>

<file path=ppt/tags/tag9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04,0945"/>
  <p:tag name="CDT_PROT_HEIGHT" val="374,25"/>
</p:tagLst>
</file>

<file path=ppt/tags/tag9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257,9528"/>
  <p:tag name="CDT_PROT_WIDTH" val="215,4222"/>
  <p:tag name="CDT_PROT_HEIGHT" val="374,25"/>
</p:tagLst>
</file>

<file path=ppt/tags/tag9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84,75"/>
  <p:tag name="CDT_PROT_WIDTH" val="204,125"/>
  <p:tag name="CDT_PROT_HEIGHT" val="374,25"/>
</p:tagLst>
</file>

<file path=ppt/tags/tag9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6.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317,5"/>
  <p:tag name="CDT_PROT_HEIGHT" val="181,375"/>
</p:tagLst>
</file>

<file path=ppt/tags/tag9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181,375"/>
</p:tagLst>
</file>

<file path=ppt/tags/tag98.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317,5"/>
  <p:tag name="CDT_PROT_HEIGHT" val="181,5"/>
</p:tagLst>
</file>

<file path=ppt/tags/tag99.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71,375"/>
  <p:tag name="CDT_PROT_WIDTH" val="317,5"/>
  <p:tag name="CDT_PROT_HEIGHT" val="181,5"/>
</p:tagLst>
</file>

<file path=ppt/tags/tag10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2.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10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60,6249"/>
  <p:tag name="CDT_PROT_HEIGHT" val="374,25"/>
</p:tagLst>
</file>

<file path=ppt/tags/tag10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14,4999"/>
  <p:tag name="CDT_PROT_WIDTH" val="261,0001"/>
  <p:tag name="CDT_PROT_HEIGHT" val="374,25"/>
</p:tagLst>
</file>

<file path=ppt/tags/tag10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9.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0.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533"/>
  <p:tag name="CDT_PROT_HEIGHT" val="181,375"/>
</p:tagLst>
</file>

<file path=ppt/tags/tag111.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533"/>
  <p:tag name="CDT_PROT_HEIGHT" val="181,5"/>
</p:tagLst>
</file>

<file path=ppt/tags/tag11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4.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260,6249"/>
  <p:tag name="CDT_PROT_HEIGHT" val="181,375"/>
</p:tagLst>
</file>

<file path=ppt/tags/tag115.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111,2501"/>
  <p:tag name="CDT_PROT_LEFT" val="314,5"/>
  <p:tag name="CDT_PROT_WIDTH" val="261"/>
  <p:tag name="CDT_PROT_HEIGHT" val="181,375"/>
</p:tagLst>
</file>

<file path=ppt/tags/tag116.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304"/>
  <p:tag name="CDT_PROT_LEFT" val="42,5"/>
  <p:tag name="CDT_PROT_WIDTH" val="260,6249"/>
  <p:tag name="CDT_PROT_HEIGHT" val="181,5"/>
</p:tagLst>
</file>

<file path=ppt/tags/tag117.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14,4999"/>
  <p:tag name="CDT_PROT_WIDTH" val="261,0001"/>
  <p:tag name="CDT_PROT_HEIGHT" val="181,5"/>
</p:tagLst>
</file>

<file path=ppt/tags/tag11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9.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heme/theme1.xml><?xml version="1.0" encoding="utf-8"?>
<a:theme xmlns:a="http://schemas.openxmlformats.org/drawingml/2006/main" name="Siemens 2013 – 4:3">
  <a:themeElements>
    <a:clrScheme name="Siemens AG">
      <a:dk1>
        <a:srgbClr val="000000"/>
      </a:dk1>
      <a:lt1>
        <a:srgbClr val="FFFFFF"/>
      </a:lt1>
      <a:dk2>
        <a:srgbClr val="000000"/>
      </a:dk2>
      <a:lt2>
        <a:srgbClr val="ADBECB"/>
      </a:lt2>
      <a:accent1>
        <a:srgbClr val="879BAA"/>
      </a:accent1>
      <a:accent2>
        <a:srgbClr val="BECDD7"/>
      </a:accent2>
      <a:accent3>
        <a:srgbClr val="EB780A"/>
      </a:accent3>
      <a:accent4>
        <a:srgbClr val="641946"/>
      </a:accent4>
      <a:accent5>
        <a:srgbClr val="006487"/>
      </a:accent5>
      <a:accent6>
        <a:srgbClr val="647D2D"/>
      </a:accent6>
      <a:hlink>
        <a:srgbClr val="EB780A"/>
      </a:hlink>
      <a:folHlink>
        <a:srgbClr val="641946"/>
      </a:folHlink>
    </a:clrScheme>
    <a:fontScheme name="Siemens PPT 2007 DEU">
      <a:majorFont>
        <a:latin typeface=""/>
        <a:ea typeface="ＭＳ Ｐゴシック"/>
        <a:cs typeface=""/>
      </a:majorFont>
      <a:minorFont>
        <a:latin typefac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wrap="square" lIns="108000" tIns="54000" rIns="108000" bIns="54000" numCol="1" spcCol="72000" rtlCol="0" anchor="ctr">
        <a:noAutofit/>
      </a:bodyPr>
      <a:lstStyle>
        <a:defPPr algn="ctr">
          <a:lnSpc>
            <a:spcPct val="110000"/>
          </a:lnSpc>
          <a:spcBef>
            <a:spcPct val="0"/>
          </a:spcBef>
          <a:buFont typeface="Wingdings" charset="0"/>
          <a:buNone/>
          <a:defRPr sz="1800" b="1" dirty="0" smtClean="0">
            <a:solidFill>
              <a:schemeClr val="tx1"/>
            </a:solidFill>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ヒラギノ角ゴ Pro W3" charset="0"/>
          </a:defRPr>
        </a:defPPr>
      </a:lstStyle>
    </a:lnDef>
    <a:txDef>
      <a:spPr>
        <a:noFill/>
      </a:spPr>
      <a:bodyPr wrap="square" lIns="0" tIns="0" rIns="0" bIns="0" rtlCol="0">
        <a:spAutoFit/>
      </a:bodyPr>
      <a:lstStyle>
        <a:defPPr>
          <a:lnSpc>
            <a:spcPct val="110000"/>
          </a:lnSpc>
          <a:spcBef>
            <a:spcPts val="0"/>
          </a:spcBef>
          <a:defRPr sz="1200" dirty="0" smtClean="0">
            <a:solidFill>
              <a:schemeClr val="tx1"/>
            </a:solidFill>
          </a:defRPr>
        </a:defPPr>
      </a:lstStyle>
    </a:txDef>
  </a:objectDefaults>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p4ppTags>
  <Name>One object (small)</Name>
  <PpLayout>16</PpLayout>
  <Index>11</Index>
</p4ppTags>
</file>

<file path=customXml/item2.xml><?xml version="1.0" encoding="utf-8"?>
<p4ppTags>
  <Name>Chapter title (big bar down)</Name>
  <PpLayout>1</PpLayout>
  <Index>5</Index>
</p4ppTags>
</file>

<file path=customXml/item3.xml><?xml version="1.0" encoding="utf-8"?>
<p4ppTags>
  <Name>Title fullscreen (big bar up)</Name>
  <PpLayout>1</PpLayout>
  <Index>4</Index>
</p4ppTags>
</file>

<file path=customXml/item4.xml><?xml version="1.0" encoding="utf-8"?>
<p4ppTags>
  <Name>1_Two rows</Name>
  <PpLayout>32</PpLayout>
  <Index>14</Index>
</p4ppTags>
</file>

<file path=customXml/item5.xml><?xml version="1.0" encoding="utf-8"?>
<p4ppTags>
  <Name>Two rows</Name>
  <PpLayout>32</PpLayout>
  <Index>13</Index>
</p4ppTags>
</file>

<file path=customXml/item6.xml><?xml version="1.0" encoding="utf-8"?>
<p4ppTags>
  <Name>Two columns + Navigation</Name>
  <PpLayout>32</PpLayout>
  <Index>18</Index>
</p4ppTags>
</file>

<file path=customXml/item7.xml><?xml version="1.0" encoding="utf-8"?>
<p4ppTags>
  <Name>Four objects</Name>
  <PpLayout>24</PpLayout>
  <Index>15</Index>
</p4ppTags>
</file>

<file path=customXml/item8.xml><?xml version="1.0" encoding="utf-8"?>
<p4ppTags>
  <Name>Free Content</Name>
  <PpLayout>11</PpLayout>
  <Index>9</Index>
</p4ppTags>
</file>

<file path=customXml/item9.xml><?xml version="1.0" encoding="utf-8"?>
<p4ppTags>
  <Name>Two rows + Navigation</Name>
  <PpLayout>32</PpLayout>
  <Index>19</Index>
</p4ppTags>
</file>

<file path=customXml/item10.xml><?xml version="1.0" encoding="utf-8"?>
<p4ppTags>
  <Name>Two columns</Name>
  <PpLayout>29</PpLayout>
  <Index>12</Index>
</p4ppTags>
</file>

<file path=customXml/item11.xml><?xml version="1.0" encoding="utf-8"?>
<p4ppTags>
  <Name>One object (large)</Name>
  <PpLayout>16</PpLayout>
  <Index>10</Index>
</p4ppTags>
</file>

<file path=customXml/item12.xml><?xml version="1.0" encoding="utf-8"?>
<p4ppTags/>
</file>

<file path=customXml/item13.xml><?xml version="1.0" encoding="utf-8"?>
<p4ppTags>
  <Name>Free Content + Navigation</Name>
  <PpLayout>32</PpLayout>
  <Index>16</Index>
</p4ppTags>
</file>

<file path=customXml/item14.xml><?xml version="1.0" encoding="utf-8"?>
<p4ppTags>
  <Name>Title fullscreen (big bar down)</Name>
  <PpLayout>1</PpLayout>
  <Index>3</Index>
</p4ppTags>
</file>

<file path=customXml/item15.xml><?xml version="1.0" encoding="utf-8"?>
<p4ppTags>
  <Name>Text + Index</Name>
  <PpLayout>32</PpLayout>
  <Index>8</Index>
</p4ppTags>
</file>

<file path=customXml/item16.xml><?xml version="1.0" encoding="utf-8"?>
<p4ppTags>
  <Name>One object (small) + Navigation</Name>
  <PpLayout>32</PpLayout>
  <Index>17</Index>
</p4ppTags>
</file>

<file path=customXml/item17.xml><?xml version="1.0" encoding="utf-8"?>
<p4ppTags>
  <Name>Three columns</Name>
  <PpLayout>32</PpLayout>
  <Index>14</Index>
</p4ppTags>
</file>

<file path=customXml/item18.xml><?xml version="1.0" encoding="utf-8"?>
<p4ppTags>
  <Name>Title (big bar up)</Name>
  <PpLayout>1</PpLayout>
  <Index>2</Index>
</p4ppTags>
</file>

<file path=customXml/item19.xml><?xml version="1.0" encoding="utf-8"?>
<p4ppTags>
  <Name>Image + Index/Contact</Name>
  <PpLayout>32</PpLayout>
  <Index>7</Index>
</p4ppTags>
</file>

<file path=customXml/item20.xml><?xml version="1.0" encoding="utf-8"?>
<p4ppTags>
  <Name>Chapter title (big bar up)</Name>
  <PpLayout>1</PpLayout>
  <Index>6</Index>
</p4ppTags>
</file>

<file path=customXml/item21.xml><?xml version="1.0" encoding="utf-8"?>
<p4ppTags>
  <Name>Four objects + Navigation</Name>
  <PpLayout>32</PpLayout>
  <Index>20</Index>
</p4ppTags>
</file>

<file path=customXml/item22.xml><?xml version="1.0" encoding="utf-8"?>
<p4ppTags>
  <Name>Title (big bar down)</Name>
  <PpLayout>1</PpLayout>
  <Index>1</Index>
</p4ppTags>
</file>

<file path=customXml/itemProps1.xml><?xml version="1.0" encoding="utf-8"?>
<ds:datastoreItem xmlns:ds="http://schemas.openxmlformats.org/officeDocument/2006/customXml" ds:itemID="{1D21753F-2754-4ED2-A2CB-78BF3FB2865E}">
  <ds:schemaRefs/>
</ds:datastoreItem>
</file>

<file path=customXml/itemProps2.xml><?xml version="1.0" encoding="utf-8"?>
<ds:datastoreItem xmlns:ds="http://schemas.openxmlformats.org/officeDocument/2006/customXml" ds:itemID="{B842808A-63C4-4809-A3FE-CB9BAEDB5518}">
  <ds:schemaRefs/>
</ds:datastoreItem>
</file>

<file path=customXml/itemProps3.xml><?xml version="1.0" encoding="utf-8"?>
<ds:datastoreItem xmlns:ds="http://schemas.openxmlformats.org/officeDocument/2006/customXml" ds:itemID="{B3B1D281-6C65-4D54-B219-770FC4DAB8FD}">
  <ds:schemaRefs/>
</ds:datastoreItem>
</file>

<file path=customXml/itemProps4.xml><?xml version="1.0" encoding="utf-8"?>
<ds:datastoreItem xmlns:ds="http://schemas.openxmlformats.org/officeDocument/2006/customXml" ds:itemID="{9C85B323-8697-4319-B012-CB7EF0B99A9B}">
  <ds:schemaRefs/>
</ds:datastoreItem>
</file>

<file path=customXml/itemProps5.xml><?xml version="1.0" encoding="utf-8"?>
<ds:datastoreItem xmlns:ds="http://schemas.openxmlformats.org/officeDocument/2006/customXml" ds:itemID="{B341031C-DF69-4A64-9B2B-12371A08AC58}">
  <ds:schemaRefs/>
</ds:datastoreItem>
</file>

<file path=customXml/itemProps6.xml><?xml version="1.0" encoding="utf-8"?>
<ds:datastoreItem xmlns:ds="http://schemas.openxmlformats.org/officeDocument/2006/customXml" ds:itemID="{37815CEA-42C4-4EBE-B2C5-949DF4BD96DF}">
  <ds:schemaRefs/>
</ds:datastoreItem>
</file>

<file path=customXml/itemProps7.xml><?xml version="1.0" encoding="utf-8"?>
<ds:datastoreItem xmlns:ds="http://schemas.openxmlformats.org/officeDocument/2006/customXml" ds:itemID="{DF615B3B-0AA2-4A12-84A5-4A53F99B524E}">
  <ds:schemaRefs/>
</ds:datastoreItem>
</file>

<file path=customXml/itemProps8.xml><?xml version="1.0" encoding="utf-8"?>
<ds:datastoreItem xmlns:ds="http://schemas.openxmlformats.org/officeDocument/2006/customXml" ds:itemID="{EB9694BB-221C-4E15-A7C9-203B766638CE}">
  <ds:schemaRefs/>
</ds:datastoreItem>
</file>

<file path=customXml/itemProps9.xml><?xml version="1.0" encoding="utf-8"?>
<ds:datastoreItem xmlns:ds="http://schemas.openxmlformats.org/officeDocument/2006/customXml" ds:itemID="{91321DA8-4787-42F9-B431-20BE2B8E8CFA}">
  <ds:schemaRefs/>
</ds:datastoreItem>
</file>

<file path=customXml/itemProps10.xml><?xml version="1.0" encoding="utf-8"?>
<ds:datastoreItem xmlns:ds="http://schemas.openxmlformats.org/officeDocument/2006/customXml" ds:itemID="{5DED66E8-CCCD-4A02-996E-D5D9017C22E0}">
  <ds:schemaRefs/>
</ds:datastoreItem>
</file>

<file path=customXml/itemProps11.xml><?xml version="1.0" encoding="utf-8"?>
<ds:datastoreItem xmlns:ds="http://schemas.openxmlformats.org/officeDocument/2006/customXml" ds:itemID="{AA004A45-EFAF-4A9B-8FAF-B6FACA8B75CE}">
  <ds:schemaRefs/>
</ds:datastoreItem>
</file>

<file path=customXml/itemProps12.xml><?xml version="1.0" encoding="utf-8"?>
<ds:datastoreItem xmlns:ds="http://schemas.openxmlformats.org/officeDocument/2006/customXml" ds:itemID="{EB8A4E2E-2B8F-4B71-A368-F18362B0C85F}">
  <ds:schemaRefs/>
</ds:datastoreItem>
</file>

<file path=customXml/itemProps13.xml><?xml version="1.0" encoding="utf-8"?>
<ds:datastoreItem xmlns:ds="http://schemas.openxmlformats.org/officeDocument/2006/customXml" ds:itemID="{08CF5312-C8CE-42A4-B96B-D9FCC95FBDB3}">
  <ds:schemaRefs/>
</ds:datastoreItem>
</file>

<file path=customXml/itemProps14.xml><?xml version="1.0" encoding="utf-8"?>
<ds:datastoreItem xmlns:ds="http://schemas.openxmlformats.org/officeDocument/2006/customXml" ds:itemID="{3C3C200F-7A0F-43B4-89A2-7EAC51E146B8}">
  <ds:schemaRefs/>
</ds:datastoreItem>
</file>

<file path=customXml/itemProps15.xml><?xml version="1.0" encoding="utf-8"?>
<ds:datastoreItem xmlns:ds="http://schemas.openxmlformats.org/officeDocument/2006/customXml" ds:itemID="{3FF35072-9787-4395-B0AC-06796F4EB77F}">
  <ds:schemaRefs/>
</ds:datastoreItem>
</file>

<file path=customXml/itemProps16.xml><?xml version="1.0" encoding="utf-8"?>
<ds:datastoreItem xmlns:ds="http://schemas.openxmlformats.org/officeDocument/2006/customXml" ds:itemID="{D76D7041-CBAA-47E6-9D26-EFF89B25F35C}">
  <ds:schemaRefs/>
</ds:datastoreItem>
</file>

<file path=customXml/itemProps17.xml><?xml version="1.0" encoding="utf-8"?>
<ds:datastoreItem xmlns:ds="http://schemas.openxmlformats.org/officeDocument/2006/customXml" ds:itemID="{BC34F54B-3874-4AF0-9415-8D255EF26171}">
  <ds:schemaRefs/>
</ds:datastoreItem>
</file>

<file path=customXml/itemProps18.xml><?xml version="1.0" encoding="utf-8"?>
<ds:datastoreItem xmlns:ds="http://schemas.openxmlformats.org/officeDocument/2006/customXml" ds:itemID="{CFC38D5C-AE5F-469A-AD97-B720F366B1CB}">
  <ds:schemaRefs/>
</ds:datastoreItem>
</file>

<file path=customXml/itemProps19.xml><?xml version="1.0" encoding="utf-8"?>
<ds:datastoreItem xmlns:ds="http://schemas.openxmlformats.org/officeDocument/2006/customXml" ds:itemID="{83EE303D-C4B5-487A-A4B6-FEFDCEB82565}">
  <ds:schemaRefs/>
</ds:datastoreItem>
</file>

<file path=customXml/itemProps20.xml><?xml version="1.0" encoding="utf-8"?>
<ds:datastoreItem xmlns:ds="http://schemas.openxmlformats.org/officeDocument/2006/customXml" ds:itemID="{EFCAE600-FA5F-4AE5-B732-F9AB03D51820}">
  <ds:schemaRefs/>
</ds:datastoreItem>
</file>

<file path=customXml/itemProps21.xml><?xml version="1.0" encoding="utf-8"?>
<ds:datastoreItem xmlns:ds="http://schemas.openxmlformats.org/officeDocument/2006/customXml" ds:itemID="{588D3410-A9B4-4548-8C7E-BC26DA73704D}">
  <ds:schemaRefs/>
</ds:datastoreItem>
</file>

<file path=customXml/itemProps22.xml><?xml version="1.0" encoding="utf-8"?>
<ds:datastoreItem xmlns:ds="http://schemas.openxmlformats.org/officeDocument/2006/customXml" ds:itemID="{A5111100-98EE-4A20-AE7B-BF136EFD1435}">
  <ds:schemaRefs/>
</ds:datastoreItem>
</file>

<file path=docProps/app.xml><?xml version="1.0" encoding="utf-8"?>
<Properties xmlns="http://schemas.openxmlformats.org/officeDocument/2006/extended-properties" xmlns:vt="http://schemas.openxmlformats.org/officeDocument/2006/docPropsVTypes">
  <Template/>
  <TotalTime>794</TotalTime>
  <Words>1317</Words>
  <Application>Microsoft Office PowerPoint</Application>
  <PresentationFormat>On-screen Show (4:3)</PresentationFormat>
  <Paragraphs>144</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Siemens 2013 – 4:3</vt:lpstr>
      <vt:lpstr> Words along wires</vt:lpstr>
      <vt:lpstr>Words along wires</vt:lpstr>
      <vt:lpstr>Words along wires</vt:lpstr>
      <vt:lpstr>Words along wires </vt:lpstr>
      <vt:lpstr>Words along wires </vt:lpstr>
      <vt:lpstr>Words along wires </vt:lpstr>
      <vt:lpstr>Words along wires</vt:lpstr>
      <vt:lpstr>Words along wires</vt:lpstr>
      <vt:lpstr>Words along wires</vt:lpstr>
      <vt:lpstr>Words along wires</vt:lpstr>
      <vt:lpstr>Words along wires</vt:lpstr>
    </vt:vector>
  </TitlesOfParts>
  <Company>SIEMENS AG</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Siemens Corporate Design PowerPoint-Templates</dc:title>
  <dc:creator>Racheal Fudge</dc:creator>
  <cp:lastModifiedBy>Lisa Leath</cp:lastModifiedBy>
  <cp:revision>61</cp:revision>
  <cp:lastPrinted>2014-06-21T09:29:00Z</cp:lastPrinted>
  <dcterms:created xsi:type="dcterms:W3CDTF">2006-04-07T10:01:45Z</dcterms:created>
  <dcterms:modified xsi:type="dcterms:W3CDTF">2014-07-08T13:01:10Z</dcterms:modified>
  <dc:language>English</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Release date">
    <vt:lpwstr>June 2013</vt:lpwstr>
  </property>
  <property fmtid="{D5CDD505-2E9C-101B-9397-08002B2CF9AE}" pid="4" name="Office version">
    <vt:lpwstr>2007/2010</vt:lpwstr>
  </property>
  <property fmtid="{D5CDD505-2E9C-101B-9397-08002B2CF9AE}" pid="5" name="Release version">
    <vt:lpwstr>2.0.1</vt:lpwstr>
  </property>
</Properties>
</file>