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257" r:id="rId3"/>
    <p:sldId id="258" r:id="rId4"/>
    <p:sldId id="259" r:id="rId5"/>
    <p:sldId id="260" r:id="rId6"/>
    <p:sldId id="261" r:id="rId7"/>
    <p:sldId id="262" r:id="rId8"/>
    <p:sldId id="263" r:id="rId9"/>
    <p:sldId id="264" r:id="rId10"/>
    <p:sldId id="269" r:id="rId11"/>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denwelle1@publicisgroupe.net::08b00602-60fa-48c3-96fb-06a947b67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a:noFill/>
            </a:ln>
          </a:top>
          <a:bottom>
            <a:ln w="12700" cmpd="sng">
              <a:solidFill>
                <a:schemeClr val="accent6">
                  <a:alpha val="15000"/>
                </a:schemeClr>
              </a:solidFill>
            </a:ln>
          </a:bottom>
          <a:insideH>
            <a:ln w="12700" cmpd="sng">
              <a:solidFill>
                <a:schemeClr val="accent6">
                  <a:alpha val="15000"/>
                </a:schemeClr>
              </a:solidFill>
            </a:ln>
          </a:insideH>
          <a:insideV>
            <a:ln>
              <a:noFill/>
            </a:ln>
          </a:insideV>
        </a:tcBdr>
        <a:fill>
          <a:noFill/>
        </a:fill>
      </a:tcStyle>
    </a:wholeTbl>
    <a:band1H>
      <a:tcStyle>
        <a:tcBdr>
          <a:bottom>
            <a:ln w="12700" cmpd="sng">
              <a:solidFill>
                <a:schemeClr val="accent6">
                  <a:alpha val="15000"/>
                </a:schemeClr>
              </a:solidFill>
            </a:ln>
          </a:bottom>
        </a:tcBdr>
        <a:fill>
          <a:solidFill>
            <a:schemeClr val="accent6">
              <a:alpha val="5000"/>
            </a:schemeClr>
          </a:solidFill>
        </a:fill>
      </a:tcStyle>
    </a:band1H>
    <a:band2H>
      <a:tcStyle>
        <a:tcBdr>
          <a:bottom>
            <a:ln w="12700" cmpd="sng">
              <a:solidFill>
                <a:schemeClr val="accent6">
                  <a:alpha val="15000"/>
                </a:schemeClr>
              </a:solidFill>
            </a:ln>
          </a:bottom>
        </a:tcBdr>
      </a:tcStyle>
    </a:band2H>
    <a:band1V>
      <a:tcStyle>
        <a:tcBdr/>
        <a:fill>
          <a:solidFill>
            <a:schemeClr val="accent6">
              <a:alpha val="5000"/>
            </a:schemeClr>
          </a:solidFill>
        </a:fill>
      </a:tcStyle>
    </a:band1V>
    <a:lastCol>
      <a:tcTxStyle b="on"/>
      <a:tcStyle>
        <a:tcBdr/>
      </a:tcStyle>
    </a:lastCol>
    <a:firstCol>
      <a:tcTxStyle b="on"/>
      <a:tcStyle>
        <a:tcBdr/>
      </a:tcStyle>
    </a:firstCol>
    <a:lastRow>
      <a:tcTxStyle b="on"/>
      <a:tcStyle>
        <a:tcBdr>
          <a:bottom>
            <a:ln w="28575" cmpd="sng">
              <a:solidFill>
                <a:schemeClr val="dk1"/>
              </a:solidFill>
            </a:ln>
          </a:bottom>
        </a:tcBdr>
        <a:fill>
          <a:noFill/>
        </a:fill>
      </a:tcStyle>
    </a:lastRow>
    <a:firstRow>
      <a:tcTxStyle b="on"/>
      <a:tcStyle>
        <a:tcBdr>
          <a:bottom>
            <a:ln w="28575"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7461" autoAdjust="0"/>
  </p:normalViewPr>
  <p:slideViewPr>
    <p:cSldViewPr snapToGrid="0" showGuides="1">
      <p:cViewPr varScale="1">
        <p:scale>
          <a:sx n="81" d="100"/>
          <a:sy n="81" d="100"/>
        </p:scale>
        <p:origin x="754" y="72"/>
      </p:cViewPr>
      <p:guideLst>
        <p:guide pos="3840"/>
        <p:guide orient="horz" pos="2160"/>
      </p:guideLst>
    </p:cSldViewPr>
  </p:slideViewPr>
  <p:outlineViewPr>
    <p:cViewPr>
      <p:scale>
        <a:sx n="33" d="100"/>
        <a:sy n="33" d="100"/>
      </p:scale>
      <p:origin x="0" y="-11802"/>
    </p:cViewPr>
  </p:outlineViewPr>
  <p:notesTextViewPr>
    <p:cViewPr>
      <p:scale>
        <a:sx n="3" d="2"/>
        <a:sy n="3" d="2"/>
      </p:scale>
      <p:origin x="0" y="0"/>
    </p:cViewPr>
  </p:notesTextViewPr>
  <p:sorterViewPr>
    <p:cViewPr varScale="1">
      <p:scale>
        <a:sx n="1" d="1"/>
        <a:sy n="1" d="1"/>
      </p:scale>
      <p:origin x="0" y="-6990"/>
    </p:cViewPr>
  </p:sorterViewPr>
  <p:notesViewPr>
    <p:cSldViewPr snapToGrid="0" showGuides="1">
      <p:cViewPr varScale="1">
        <p:scale>
          <a:sx n="121" d="100"/>
          <a:sy n="121" d="100"/>
        </p:scale>
        <p:origin x="4188"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t, Nicole (DI PA S&amp;V MK 2 2)" userId="225aed9c-27a6-452d-9c0e-a4ba5f030c2c" providerId="ADAL" clId="{FE42CD6A-F19D-48FD-8C19-82405522C36A}"/>
    <pc:docChg chg="custSel modSld">
      <pc:chgData name="Claret, Nicole (DI PA S&amp;V MK 2 2)" userId="225aed9c-27a6-452d-9c0e-a4ba5f030c2c" providerId="ADAL" clId="{FE42CD6A-F19D-48FD-8C19-82405522C36A}" dt="2021-06-25T13:02:15.369" v="44"/>
      <pc:docMkLst>
        <pc:docMk/>
      </pc:docMkLst>
      <pc:sldChg chg="modSp mod">
        <pc:chgData name="Claret, Nicole (DI PA S&amp;V MK 2 2)" userId="225aed9c-27a6-452d-9c0e-a4ba5f030c2c" providerId="ADAL" clId="{FE42CD6A-F19D-48FD-8C19-82405522C36A}" dt="2021-06-25T13:00:51.582" v="14" actId="20577"/>
        <pc:sldMkLst>
          <pc:docMk/>
          <pc:sldMk cId="1535564235" sldId="256"/>
        </pc:sldMkLst>
        <pc:spChg chg="mod">
          <ac:chgData name="Claret, Nicole (DI PA S&amp;V MK 2 2)" userId="225aed9c-27a6-452d-9c0e-a4ba5f030c2c" providerId="ADAL" clId="{FE42CD6A-F19D-48FD-8C19-82405522C36A}" dt="2021-06-25T13:00:51.582" v="14" actId="20577"/>
          <ac:spMkLst>
            <pc:docMk/>
            <pc:sldMk cId="1535564235" sldId="256"/>
            <ac:spMk id="2" creationId="{FCC21B86-7245-4AB8-A7C5-D10E810C11D6}"/>
          </ac:spMkLst>
        </pc:spChg>
      </pc:sldChg>
      <pc:sldChg chg="modSp mod">
        <pc:chgData name="Claret, Nicole (DI PA S&amp;V MK 2 2)" userId="225aed9c-27a6-452d-9c0e-a4ba5f030c2c" providerId="ADAL" clId="{FE42CD6A-F19D-48FD-8C19-82405522C36A}" dt="2021-06-25T13:01:20.591" v="36" actId="20577"/>
        <pc:sldMkLst>
          <pc:docMk/>
          <pc:sldMk cId="4062582591" sldId="257"/>
        </pc:sldMkLst>
        <pc:spChg chg="mod">
          <ac:chgData name="Claret, Nicole (DI PA S&amp;V MK 2 2)" userId="225aed9c-27a6-452d-9c0e-a4ba5f030c2c" providerId="ADAL" clId="{FE42CD6A-F19D-48FD-8C19-82405522C36A}" dt="2021-06-25T13:01:20.591" v="36" actId="20577"/>
          <ac:spMkLst>
            <pc:docMk/>
            <pc:sldMk cId="4062582591" sldId="257"/>
            <ac:spMk id="2" creationId="{A73F94DF-F980-406A-BB06-223A3B03DAD2}"/>
          </ac:spMkLst>
        </pc:spChg>
      </pc:sldChg>
      <pc:sldChg chg="modSp mod">
        <pc:chgData name="Claret, Nicole (DI PA S&amp;V MK 2 2)" userId="225aed9c-27a6-452d-9c0e-a4ba5f030c2c" providerId="ADAL" clId="{FE42CD6A-F19D-48FD-8C19-82405522C36A}" dt="2021-06-25T13:01:38.682" v="37"/>
        <pc:sldMkLst>
          <pc:docMk/>
          <pc:sldMk cId="3663811785" sldId="258"/>
        </pc:sldMkLst>
        <pc:spChg chg="mod">
          <ac:chgData name="Claret, Nicole (DI PA S&amp;V MK 2 2)" userId="225aed9c-27a6-452d-9c0e-a4ba5f030c2c" providerId="ADAL" clId="{FE42CD6A-F19D-48FD-8C19-82405522C36A}" dt="2021-06-25T13:01:38.682" v="37"/>
          <ac:spMkLst>
            <pc:docMk/>
            <pc:sldMk cId="3663811785" sldId="258"/>
            <ac:spMk id="5" creationId="{0CE2783B-4AB9-476B-8677-7FB9841635E0}"/>
          </ac:spMkLst>
        </pc:spChg>
      </pc:sldChg>
      <pc:sldChg chg="modSp mod">
        <pc:chgData name="Claret, Nicole (DI PA S&amp;V MK 2 2)" userId="225aed9c-27a6-452d-9c0e-a4ba5f030c2c" providerId="ADAL" clId="{FE42CD6A-F19D-48FD-8C19-82405522C36A}" dt="2021-06-25T13:01:45.164" v="38"/>
        <pc:sldMkLst>
          <pc:docMk/>
          <pc:sldMk cId="1884916396" sldId="259"/>
        </pc:sldMkLst>
        <pc:spChg chg="mod">
          <ac:chgData name="Claret, Nicole (DI PA S&amp;V MK 2 2)" userId="225aed9c-27a6-452d-9c0e-a4ba5f030c2c" providerId="ADAL" clId="{FE42CD6A-F19D-48FD-8C19-82405522C36A}" dt="2021-06-25T13:01:45.164" v="38"/>
          <ac:spMkLst>
            <pc:docMk/>
            <pc:sldMk cId="1884916396" sldId="259"/>
            <ac:spMk id="5" creationId="{F7246F30-638E-4862-B6AB-A7CEB5DCD98D}"/>
          </ac:spMkLst>
        </pc:spChg>
      </pc:sldChg>
      <pc:sldChg chg="modSp mod">
        <pc:chgData name="Claret, Nicole (DI PA S&amp;V MK 2 2)" userId="225aed9c-27a6-452d-9c0e-a4ba5f030c2c" providerId="ADAL" clId="{FE42CD6A-F19D-48FD-8C19-82405522C36A}" dt="2021-06-25T13:01:51.161" v="39"/>
        <pc:sldMkLst>
          <pc:docMk/>
          <pc:sldMk cId="3279573625" sldId="260"/>
        </pc:sldMkLst>
        <pc:spChg chg="mod">
          <ac:chgData name="Claret, Nicole (DI PA S&amp;V MK 2 2)" userId="225aed9c-27a6-452d-9c0e-a4ba5f030c2c" providerId="ADAL" clId="{FE42CD6A-F19D-48FD-8C19-82405522C36A}" dt="2021-06-25T13:01:51.161" v="39"/>
          <ac:spMkLst>
            <pc:docMk/>
            <pc:sldMk cId="3279573625" sldId="260"/>
            <ac:spMk id="5" creationId="{CA1B910E-BE8B-4BA7-AE11-BE850B2BB3A8}"/>
          </ac:spMkLst>
        </pc:spChg>
      </pc:sldChg>
      <pc:sldChg chg="modSp mod">
        <pc:chgData name="Claret, Nicole (DI PA S&amp;V MK 2 2)" userId="225aed9c-27a6-452d-9c0e-a4ba5f030c2c" providerId="ADAL" clId="{FE42CD6A-F19D-48FD-8C19-82405522C36A}" dt="2021-06-25T13:01:59.554" v="40"/>
        <pc:sldMkLst>
          <pc:docMk/>
          <pc:sldMk cId="247783471" sldId="261"/>
        </pc:sldMkLst>
        <pc:spChg chg="mod">
          <ac:chgData name="Claret, Nicole (DI PA S&amp;V MK 2 2)" userId="225aed9c-27a6-452d-9c0e-a4ba5f030c2c" providerId="ADAL" clId="{FE42CD6A-F19D-48FD-8C19-82405522C36A}" dt="2021-06-25T13:01:59.554" v="40"/>
          <ac:spMkLst>
            <pc:docMk/>
            <pc:sldMk cId="247783471" sldId="261"/>
            <ac:spMk id="5" creationId="{449C0E55-3974-46EF-9B09-8A55FF4773CD}"/>
          </ac:spMkLst>
        </pc:spChg>
      </pc:sldChg>
      <pc:sldChg chg="modSp mod">
        <pc:chgData name="Claret, Nicole (DI PA S&amp;V MK 2 2)" userId="225aed9c-27a6-452d-9c0e-a4ba5f030c2c" providerId="ADAL" clId="{FE42CD6A-F19D-48FD-8C19-82405522C36A}" dt="2021-06-25T13:02:05.117" v="41"/>
        <pc:sldMkLst>
          <pc:docMk/>
          <pc:sldMk cId="1398224086" sldId="262"/>
        </pc:sldMkLst>
        <pc:spChg chg="mod">
          <ac:chgData name="Claret, Nicole (DI PA S&amp;V MK 2 2)" userId="225aed9c-27a6-452d-9c0e-a4ba5f030c2c" providerId="ADAL" clId="{FE42CD6A-F19D-48FD-8C19-82405522C36A}" dt="2021-06-25T13:02:05.117" v="41"/>
          <ac:spMkLst>
            <pc:docMk/>
            <pc:sldMk cId="1398224086" sldId="262"/>
            <ac:spMk id="5" creationId="{DA55067C-E6A4-4321-812F-4233DDC19904}"/>
          </ac:spMkLst>
        </pc:spChg>
      </pc:sldChg>
      <pc:sldChg chg="modSp mod">
        <pc:chgData name="Claret, Nicole (DI PA S&amp;V MK 2 2)" userId="225aed9c-27a6-452d-9c0e-a4ba5f030c2c" providerId="ADAL" clId="{FE42CD6A-F19D-48FD-8C19-82405522C36A}" dt="2021-06-25T13:02:08.568" v="42"/>
        <pc:sldMkLst>
          <pc:docMk/>
          <pc:sldMk cId="4139055628" sldId="263"/>
        </pc:sldMkLst>
        <pc:spChg chg="mod">
          <ac:chgData name="Claret, Nicole (DI PA S&amp;V MK 2 2)" userId="225aed9c-27a6-452d-9c0e-a4ba5f030c2c" providerId="ADAL" clId="{FE42CD6A-F19D-48FD-8C19-82405522C36A}" dt="2021-06-25T13:02:08.568" v="42"/>
          <ac:spMkLst>
            <pc:docMk/>
            <pc:sldMk cId="4139055628" sldId="263"/>
            <ac:spMk id="5" creationId="{585A986F-8837-4009-AE8E-D569795489A8}"/>
          </ac:spMkLst>
        </pc:spChg>
      </pc:sldChg>
      <pc:sldChg chg="modSp mod">
        <pc:chgData name="Claret, Nicole (DI PA S&amp;V MK 2 2)" userId="225aed9c-27a6-452d-9c0e-a4ba5f030c2c" providerId="ADAL" clId="{FE42CD6A-F19D-48FD-8C19-82405522C36A}" dt="2021-06-25T13:02:12.003" v="43"/>
        <pc:sldMkLst>
          <pc:docMk/>
          <pc:sldMk cId="2423218159" sldId="264"/>
        </pc:sldMkLst>
        <pc:spChg chg="mod">
          <ac:chgData name="Claret, Nicole (DI PA S&amp;V MK 2 2)" userId="225aed9c-27a6-452d-9c0e-a4ba5f030c2c" providerId="ADAL" clId="{FE42CD6A-F19D-48FD-8C19-82405522C36A}" dt="2021-06-25T13:02:12.003" v="43"/>
          <ac:spMkLst>
            <pc:docMk/>
            <pc:sldMk cId="2423218159" sldId="264"/>
            <ac:spMk id="5" creationId="{BB322204-2DCD-41E7-8604-0F56E8726233}"/>
          </ac:spMkLst>
        </pc:spChg>
      </pc:sldChg>
      <pc:sldChg chg="modSp mod">
        <pc:chgData name="Claret, Nicole (DI PA S&amp;V MK 2 2)" userId="225aed9c-27a6-452d-9c0e-a4ba5f030c2c" providerId="ADAL" clId="{FE42CD6A-F19D-48FD-8C19-82405522C36A}" dt="2021-06-25T13:02:15.369" v="44"/>
        <pc:sldMkLst>
          <pc:docMk/>
          <pc:sldMk cId="3044083358" sldId="268"/>
        </pc:sldMkLst>
        <pc:spChg chg="mod">
          <ac:chgData name="Claret, Nicole (DI PA S&amp;V MK 2 2)" userId="225aed9c-27a6-452d-9c0e-a4ba5f030c2c" providerId="ADAL" clId="{FE42CD6A-F19D-48FD-8C19-82405522C36A}" dt="2021-06-25T13:02:15.369" v="44"/>
          <ac:spMkLst>
            <pc:docMk/>
            <pc:sldMk cId="3044083358" sldId="268"/>
            <ac:spMk id="7" creationId="{2E6667AF-01E9-4234-804F-09C77C697745}"/>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a:extLst>
              <a:ext uri="{FF2B5EF4-FFF2-40B4-BE49-F238E27FC236}">
                <a16:creationId xmlns:a16="http://schemas.microsoft.com/office/drawing/2014/main" id="{9A8492AF-21D1-4EA9-B88E-2B2469E5B0BF}"/>
              </a:ext>
            </a:extLst>
          </p:cNvP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de-DE" sz="1050" b="1" dirty="0"/>
          </a:p>
        </p:txBody>
      </p:sp>
      <p:sp>
        <p:nvSpPr>
          <p:cNvPr id="3" name="Date">
            <a:extLst>
              <a:ext uri="{FF2B5EF4-FFF2-40B4-BE49-F238E27FC236}">
                <a16:creationId xmlns:a16="http://schemas.microsoft.com/office/drawing/2014/main" id="{F2C5CF11-9AB8-4366-83D6-4A911EAE67AA}"/>
              </a:ext>
            </a:extLst>
          </p:cNvPr>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r>
              <a:rPr lang="de-DE" sz="1050" dirty="0"/>
              <a:t>29.09.2020</a:t>
            </a:r>
          </a:p>
        </p:txBody>
      </p:sp>
      <p:sp>
        <p:nvSpPr>
          <p:cNvPr id="4" name="Footer Placeholder">
            <a:extLst>
              <a:ext uri="{FF2B5EF4-FFF2-40B4-BE49-F238E27FC236}">
                <a16:creationId xmlns:a16="http://schemas.microsoft.com/office/drawing/2014/main" id="{9797856F-D8D3-4EDB-AD63-B3F84321424C}"/>
              </a:ext>
            </a:extLst>
          </p:cNvP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de-DE" sz="1050" dirty="0"/>
          </a:p>
        </p:txBody>
      </p:sp>
      <p:sp>
        <p:nvSpPr>
          <p:cNvPr id="5" name="Slide Number Placeholder">
            <a:extLst>
              <a:ext uri="{FF2B5EF4-FFF2-40B4-BE49-F238E27FC236}">
                <a16:creationId xmlns:a16="http://schemas.microsoft.com/office/drawing/2014/main" id="{DA566997-7A2F-418F-AC55-BAC678F9F134}"/>
              </a:ext>
            </a:extLst>
          </p:cNvP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de-DE" sz="1050" b="1" dirty="0">
                <a:solidFill>
                  <a:schemeClr val="accent2"/>
                </a:solidFill>
              </a:rPr>
              <a:t>Handzettel</a:t>
            </a:r>
            <a:r>
              <a:rPr lang="de-DE" sz="1050" dirty="0">
                <a:solidFill>
                  <a:schemeClr val="accent2"/>
                </a:solidFill>
              </a:rPr>
              <a:t> </a:t>
            </a:r>
            <a:fld id="{C92BABF8-1341-4DCB-864A-D83C08BEEAE4}" type="slidenum">
              <a:rPr lang="de-DE" sz="1050" smtClean="0"/>
              <a:t>‹Nr.›</a:t>
            </a:fld>
            <a:endParaRPr lang="de-DE" sz="1050" dirty="0"/>
          </a:p>
        </p:txBody>
      </p:sp>
      <p:pic>
        <p:nvPicPr>
          <p:cNvPr id="6" name="Siemens logo">
            <a:extLst>
              <a:ext uri="{FF2B5EF4-FFF2-40B4-BE49-F238E27FC236}">
                <a16:creationId xmlns:a16="http://schemas.microsoft.com/office/drawing/2014/main" id="{C5A460D9-E760-498F-8A06-286EB0B001C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53000" y="550800"/>
            <a:ext cx="1152000" cy="183168"/>
          </a:xfrm>
          <a:prstGeom prst="rect">
            <a:avLst/>
          </a:prstGeom>
        </p:spPr>
      </p:pic>
    </p:spTree>
    <p:extLst>
      <p:ext uri="{BB962C8B-B14F-4D97-AF65-F5344CB8AC3E}">
        <p14:creationId xmlns:p14="http://schemas.microsoft.com/office/powerpoint/2010/main" val="135978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050" b="1"/>
            </a:lvl1pPr>
          </a:lstStyle>
          <a:p>
            <a:endParaRPr lang="de-DE" noProof="0" dirty="0"/>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a:defRPr sz="1050"/>
            </a:lvl1pPr>
          </a:lstStyle>
          <a:p>
            <a:r>
              <a:rPr lang="de-DE" noProof="0" dirty="0"/>
              <a:t>29.09.2020</a:t>
            </a:r>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de-DE" noProof="0" dirty="0"/>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Siebente Ebene</a:t>
            </a:r>
          </a:p>
          <a:p>
            <a:pPr lvl="7"/>
            <a:r>
              <a:rPr lang="de-DE" noProof="0"/>
              <a:t>Achte Ebene</a:t>
            </a:r>
          </a:p>
          <a:p>
            <a:pPr lvl="8"/>
            <a:r>
              <a:rPr lang="de-DE" noProof="0"/>
              <a:t>Neunte Ebene</a:t>
            </a:r>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a:defRPr sz="1050"/>
            </a:lvl1pPr>
          </a:lstStyle>
          <a:p>
            <a:endParaRPr lang="de-DE" noProof="0" dirty="0"/>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a:defRPr sz="1050"/>
            </a:lvl1pPr>
          </a:lstStyle>
          <a:p>
            <a:r>
              <a:rPr lang="de-DE" b="1" noProof="0" dirty="0">
                <a:solidFill>
                  <a:schemeClr val="accent2"/>
                </a:solidFill>
              </a:rPr>
              <a:t>Notizzettel</a:t>
            </a:r>
            <a:r>
              <a:rPr lang="de-DE" noProof="0" dirty="0"/>
              <a:t> </a:t>
            </a:r>
            <a:fld id="{E76C657F-0E32-4130-ADDA-66B81138A76A}" type="slidenum">
              <a:rPr lang="de-DE" noProof="0" smtClean="0"/>
              <a:pPr/>
              <a:t>‹Nr.›</a:t>
            </a:fld>
            <a:endParaRPr lang="de-DE" noProof="0" dirty="0"/>
          </a:p>
        </p:txBody>
      </p:sp>
    </p:spTree>
    <p:extLst>
      <p:ext uri="{BB962C8B-B14F-4D97-AF65-F5344CB8AC3E}">
        <p14:creationId xmlns:p14="http://schemas.microsoft.com/office/powerpoint/2010/main" val="527306072"/>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1</a:t>
            </a:fld>
            <a:endParaRPr lang="en-US" dirty="0"/>
          </a:p>
        </p:txBody>
      </p:sp>
    </p:spTree>
    <p:extLst>
      <p:ext uri="{BB962C8B-B14F-4D97-AF65-F5344CB8AC3E}">
        <p14:creationId xmlns:p14="http://schemas.microsoft.com/office/powerpoint/2010/main" val="279619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2</a:t>
            </a:fld>
            <a:endParaRPr lang="en-US" dirty="0"/>
          </a:p>
        </p:txBody>
      </p:sp>
    </p:spTree>
    <p:extLst>
      <p:ext uri="{BB962C8B-B14F-4D97-AF65-F5344CB8AC3E}">
        <p14:creationId xmlns:p14="http://schemas.microsoft.com/office/powerpoint/2010/main" val="69604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3</a:t>
            </a:fld>
            <a:endParaRPr lang="en-US" dirty="0"/>
          </a:p>
        </p:txBody>
      </p:sp>
    </p:spTree>
    <p:extLst>
      <p:ext uri="{BB962C8B-B14F-4D97-AF65-F5344CB8AC3E}">
        <p14:creationId xmlns:p14="http://schemas.microsoft.com/office/powerpoint/2010/main" val="241642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4</a:t>
            </a:fld>
            <a:endParaRPr lang="en-US" dirty="0"/>
          </a:p>
        </p:txBody>
      </p:sp>
    </p:spTree>
    <p:extLst>
      <p:ext uri="{BB962C8B-B14F-4D97-AF65-F5344CB8AC3E}">
        <p14:creationId xmlns:p14="http://schemas.microsoft.com/office/powerpoint/2010/main" val="433472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5</a:t>
            </a:fld>
            <a:endParaRPr lang="en-US" dirty="0"/>
          </a:p>
        </p:txBody>
      </p:sp>
    </p:spTree>
    <p:extLst>
      <p:ext uri="{BB962C8B-B14F-4D97-AF65-F5344CB8AC3E}">
        <p14:creationId xmlns:p14="http://schemas.microsoft.com/office/powerpoint/2010/main" val="769555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6</a:t>
            </a:fld>
            <a:endParaRPr lang="en-US" dirty="0"/>
          </a:p>
        </p:txBody>
      </p:sp>
    </p:spTree>
    <p:extLst>
      <p:ext uri="{BB962C8B-B14F-4D97-AF65-F5344CB8AC3E}">
        <p14:creationId xmlns:p14="http://schemas.microsoft.com/office/powerpoint/2010/main" val="421940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7</a:t>
            </a:fld>
            <a:endParaRPr lang="en-US" dirty="0"/>
          </a:p>
        </p:txBody>
      </p:sp>
    </p:spTree>
    <p:extLst>
      <p:ext uri="{BB962C8B-B14F-4D97-AF65-F5344CB8AC3E}">
        <p14:creationId xmlns:p14="http://schemas.microsoft.com/office/powerpoint/2010/main" val="154111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8</a:t>
            </a:fld>
            <a:endParaRPr lang="en-US" dirty="0"/>
          </a:p>
        </p:txBody>
      </p:sp>
    </p:spTree>
    <p:extLst>
      <p:ext uri="{BB962C8B-B14F-4D97-AF65-F5344CB8AC3E}">
        <p14:creationId xmlns:p14="http://schemas.microsoft.com/office/powerpoint/2010/main" val="795298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9</a:t>
            </a:fld>
            <a:endParaRPr lang="en-US" dirty="0"/>
          </a:p>
        </p:txBody>
      </p:sp>
    </p:spTree>
    <p:extLst>
      <p:ext uri="{BB962C8B-B14F-4D97-AF65-F5344CB8AC3E}">
        <p14:creationId xmlns:p14="http://schemas.microsoft.com/office/powerpoint/2010/main" val="3337784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pic>
        <p:nvPicPr>
          <p:cNvPr id="7" name="Cognisphere" descr="A picture containing fireworks, star, table, sky&#10;&#10;Description automatically generated">
            <a:extLst>
              <a:ext uri="{FF2B5EF4-FFF2-40B4-BE49-F238E27FC236}">
                <a16:creationId xmlns:a16="http://schemas.microsoft.com/office/drawing/2014/main" id="{DF892EFA-26AA-42CB-AADD-84B12356C4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de-DE" noProof="0" dirty="0"/>
              <a:t>Titelformat bearbeiten Titel 80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de-DE" noProof="0" dirty="0" err="1"/>
              <a:t>Subhead</a:t>
            </a:r>
            <a:r>
              <a:rPr lang="de-DE" noProof="0" dirty="0"/>
              <a:t> für Titelgröße 80 </a:t>
            </a:r>
            <a:r>
              <a:rPr lang="de-DE" noProof="0" dirty="0" err="1"/>
              <a:t>pt</a:t>
            </a:r>
            <a:endParaRPr lang="de-DE" noProof="0"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262505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de-DE" noProof="0" dirty="0"/>
              <a:t>Titelformat bearbeiten</a:t>
            </a:r>
            <a:br>
              <a:rPr lang="de-DE" noProof="0" dirty="0"/>
            </a:br>
            <a:r>
              <a:rPr lang="de-DE" noProof="0" dirty="0"/>
              <a:t>Titel 48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de-DE" noProof="0" dirty="0" err="1"/>
              <a:t>Subhead</a:t>
            </a:r>
            <a:r>
              <a:rPr lang="de-DE" noProof="0" dirty="0"/>
              <a:t> für Titelgröße 48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9" name="Siemens Logo">
            <a:extLst>
              <a:ext uri="{FF2B5EF4-FFF2-40B4-BE49-F238E27FC236}">
                <a16:creationId xmlns:a16="http://schemas.microsoft.com/office/drawing/2014/main" id="{46D369A7-07BD-4B91-9E53-807AAAF0C30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9126653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de-DE" noProof="0" dirty="0"/>
              <a:t>Titelformat bearbeiten</a:t>
            </a:r>
            <a:br>
              <a:rPr lang="de-DE" noProof="0" dirty="0"/>
            </a:br>
            <a:r>
              <a:rPr lang="de-DE" noProof="0" dirty="0"/>
              <a:t>Titel 40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40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9" name="Siemens Logo">
            <a:extLst>
              <a:ext uri="{FF2B5EF4-FFF2-40B4-BE49-F238E27FC236}">
                <a16:creationId xmlns:a16="http://schemas.microsoft.com/office/drawing/2014/main" id="{DC2D4109-C5C2-42BB-B5A0-2F6793388E2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4848920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de-DE" noProof="0" dirty="0"/>
              <a:t>Titelformat bearbeiten</a:t>
            </a:r>
            <a:br>
              <a:rPr lang="de-DE" noProof="0" dirty="0"/>
            </a:br>
            <a:r>
              <a:rPr lang="de-DE" noProof="0" dirty="0"/>
              <a:t>3 Zeilen</a:t>
            </a:r>
            <a:br>
              <a:rPr lang="de-DE" noProof="0" dirty="0"/>
            </a:br>
            <a:r>
              <a:rPr lang="de-DE" noProof="0" dirty="0"/>
              <a:t>Titel 36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36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9" name="Siemens Logo">
            <a:extLst>
              <a:ext uri="{FF2B5EF4-FFF2-40B4-BE49-F238E27FC236}">
                <a16:creationId xmlns:a16="http://schemas.microsoft.com/office/drawing/2014/main" id="{298AE3DB-A74B-4AD6-A37C-FBCFB647B93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190604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de-DE" noProof="0" dirty="0"/>
              <a:t>Titelformat bearbeiten</a:t>
            </a:r>
            <a:br>
              <a:rPr lang="de-DE" noProof="0" dirty="0"/>
            </a:br>
            <a:r>
              <a:rPr lang="de-DE" noProof="0" dirty="0"/>
              <a:t>Titel 48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de-DE" noProof="0" dirty="0" err="1"/>
              <a:t>Subhead</a:t>
            </a:r>
            <a:r>
              <a:rPr lang="de-DE" noProof="0" dirty="0"/>
              <a:t> für Titelgröße 48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94236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de-DE" noProof="0" dirty="0"/>
              <a:t>Titelformat bearbeiten</a:t>
            </a:r>
            <a:br>
              <a:rPr lang="de-DE" noProof="0" dirty="0"/>
            </a:br>
            <a:r>
              <a:rPr lang="de-DE" noProof="0" dirty="0"/>
              <a:t>Titel 40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40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5303777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de-DE" noProof="0" dirty="0"/>
              <a:t>Titelformat bearbeiten</a:t>
            </a:r>
            <a:br>
              <a:rPr lang="de-DE" noProof="0" dirty="0"/>
            </a:br>
            <a:r>
              <a:rPr lang="de-DE" noProof="0" dirty="0"/>
              <a:t>3 Zeilen</a:t>
            </a:r>
            <a:br>
              <a:rPr lang="de-DE" noProof="0" dirty="0"/>
            </a:br>
            <a:r>
              <a:rPr lang="de-DE" noProof="0" dirty="0"/>
              <a:t>Titel 36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36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528242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Gradient 90° 48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de-DE" noProof="0" dirty="0"/>
              <a:t>Titelformat bearbeiten</a:t>
            </a:r>
            <a:br>
              <a:rPr lang="de-DE" noProof="0" dirty="0"/>
            </a:br>
            <a:r>
              <a:rPr lang="de-DE" noProof="0" dirty="0"/>
              <a:t>Titel 48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de-DE" noProof="0" dirty="0" err="1"/>
              <a:t>Subhead</a:t>
            </a:r>
            <a:r>
              <a:rPr lang="de-DE" noProof="0" dirty="0"/>
              <a:t> für Titelgröße 48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2983256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Gradient 90° 40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de-DE" noProof="0" dirty="0"/>
              <a:t>Titelformat bearbeiten</a:t>
            </a:r>
            <a:br>
              <a:rPr lang="de-DE" noProof="0" dirty="0"/>
            </a:br>
            <a:r>
              <a:rPr lang="de-DE" noProof="0" dirty="0"/>
              <a:t>Titel 40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40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973617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 Gradient 90° 36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de-DE" noProof="0" dirty="0"/>
              <a:t>Titelformat bearbeiten</a:t>
            </a:r>
            <a:br>
              <a:rPr lang="de-DE" noProof="0" dirty="0"/>
            </a:br>
            <a:r>
              <a:rPr lang="de-DE" noProof="0" dirty="0"/>
              <a:t>3 Zeilen</a:t>
            </a:r>
            <a:br>
              <a:rPr lang="de-DE" noProof="0" dirty="0"/>
            </a:br>
            <a:r>
              <a:rPr lang="de-DE" noProof="0" dirty="0"/>
              <a:t>Titel 36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36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708893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ure Gradient Green 48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de-DE" noProof="0" dirty="0"/>
              <a:t>Titelformat bearbeiten</a:t>
            </a:r>
            <a:br>
              <a:rPr lang="de-DE" noProof="0" dirty="0"/>
            </a:br>
            <a:r>
              <a:rPr lang="de-DE" noProof="0" dirty="0"/>
              <a:t>Titel 48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de-DE" noProof="0" dirty="0" err="1"/>
              <a:t>Subhead</a:t>
            </a:r>
            <a:r>
              <a:rPr lang="de-DE" noProof="0" dirty="0"/>
              <a:t> für Titelgröße 48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589911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pic>
        <p:nvPicPr>
          <p:cNvPr id="7" name="Cognisphere" descr="A close up of a light&#10;&#10;Description automatically generated">
            <a:extLst>
              <a:ext uri="{FF2B5EF4-FFF2-40B4-BE49-F238E27FC236}">
                <a16:creationId xmlns:a16="http://schemas.microsoft.com/office/drawing/2014/main" id="{420B79CB-8D66-48BD-A5D2-A37C0123FE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de-DE" noProof="0" dirty="0"/>
              <a:t>Titelformat bearbeiten </a:t>
            </a:r>
            <a:br>
              <a:rPr lang="de-DE" noProof="0" dirty="0"/>
            </a:br>
            <a:r>
              <a:rPr lang="de-DE" noProof="0" dirty="0"/>
              <a:t>3 Zeilen</a:t>
            </a:r>
            <a:br>
              <a:rPr lang="de-DE" noProof="0" dirty="0"/>
            </a:br>
            <a:r>
              <a:rPr lang="de-DE" noProof="0" dirty="0"/>
              <a:t>Titel 60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de-DE" noProof="0" dirty="0" err="1"/>
              <a:t>Subhead</a:t>
            </a:r>
            <a:r>
              <a:rPr lang="de-DE" noProof="0" dirty="0"/>
              <a:t> für Titelgröße 60 </a:t>
            </a:r>
            <a:r>
              <a:rPr lang="de-DE" noProof="0" dirty="0" err="1"/>
              <a:t>pt</a:t>
            </a:r>
            <a:endParaRPr lang="de-DE" noProof="0"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731179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icture Gradient Green 40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de-DE" noProof="0" dirty="0"/>
              <a:t>Titelformat bearbeiten</a:t>
            </a:r>
            <a:br>
              <a:rPr lang="de-DE" noProof="0" dirty="0"/>
            </a:br>
            <a:r>
              <a:rPr lang="de-DE" noProof="0" dirty="0"/>
              <a:t>Titel 40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40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80196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Gradient Green 36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de-DE" noProof="0" dirty="0"/>
              <a:t>Titelformat bearbeiten</a:t>
            </a:r>
            <a:br>
              <a:rPr lang="de-DE" noProof="0" dirty="0"/>
            </a:br>
            <a:r>
              <a:rPr lang="de-DE" noProof="0" dirty="0"/>
              <a:t>3 Zeilen</a:t>
            </a:r>
            <a:br>
              <a:rPr lang="de-DE" noProof="0" dirty="0"/>
            </a:br>
            <a:r>
              <a:rPr lang="de-DE" noProof="0" dirty="0"/>
              <a:t>Titel 36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36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7416475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icture Gradient Blue 48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de-DE" noProof="0" dirty="0"/>
              <a:t>Titelformat bearbeiten</a:t>
            </a:r>
            <a:br>
              <a:rPr lang="de-DE" noProof="0" dirty="0"/>
            </a:br>
            <a:r>
              <a:rPr lang="de-DE" noProof="0" dirty="0"/>
              <a:t>Titel 48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de-DE" noProof="0" dirty="0" err="1"/>
              <a:t>Subhead</a:t>
            </a:r>
            <a:r>
              <a:rPr lang="de-DE" noProof="0" dirty="0"/>
              <a:t> für Titelgröße 48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35673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icture Gradient Blue 40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de-DE" noProof="0" dirty="0"/>
              <a:t>Titelformat bearbeiten</a:t>
            </a:r>
            <a:br>
              <a:rPr lang="de-DE" noProof="0" dirty="0"/>
            </a:br>
            <a:r>
              <a:rPr lang="de-DE" noProof="0" dirty="0"/>
              <a:t>Titel 40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40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6222259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Gradient Blue 36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de-DE" noProof="0" dirty="0"/>
              <a:t>Titelformat bearbeiten</a:t>
            </a:r>
            <a:br>
              <a:rPr lang="de-DE" noProof="0" dirty="0"/>
            </a:br>
            <a:r>
              <a:rPr lang="de-DE" noProof="0" dirty="0"/>
              <a:t>3 Zeilen</a:t>
            </a:r>
            <a:br>
              <a:rPr lang="de-DE" noProof="0" dirty="0"/>
            </a:br>
            <a:r>
              <a:rPr lang="de-DE" noProof="0" dirty="0"/>
              <a:t>Titel 36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36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6894869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de-DE" noProof="0" dirty="0"/>
              <a:t>Titelformat bearbeiten </a:t>
            </a:r>
            <a:r>
              <a:rPr lang="de-DE" noProof="0" dirty="0" err="1"/>
              <a:t>Kapiteltrenner</a:t>
            </a:r>
            <a:r>
              <a:rPr lang="de-DE" noProof="0" dirty="0"/>
              <a:t> 80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de-DE" noProof="0" dirty="0" err="1"/>
              <a:t>Subhead</a:t>
            </a:r>
            <a:r>
              <a:rPr lang="de-DE" noProof="0" dirty="0"/>
              <a:t> für </a:t>
            </a:r>
            <a:r>
              <a:rPr lang="de-DE" noProof="0" dirty="0" err="1"/>
              <a:t>Kapiteltrennergröße</a:t>
            </a:r>
            <a:r>
              <a:rPr lang="de-DE" noProof="0" dirty="0"/>
              <a:t> 80 </a:t>
            </a:r>
            <a:r>
              <a:rPr lang="de-DE" noProof="0" dirty="0" err="1"/>
              <a:t>pt</a:t>
            </a:r>
            <a:endParaRPr lang="de-DE" noProof="0" dirty="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429905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de-DE" noProof="0" dirty="0"/>
              <a:t>Titelformat bearbeiten </a:t>
            </a:r>
            <a:br>
              <a:rPr lang="de-DE" noProof="0" dirty="0"/>
            </a:br>
            <a:r>
              <a:rPr lang="de-DE" noProof="0" dirty="0"/>
              <a:t>3 Zeilen</a:t>
            </a:r>
            <a:br>
              <a:rPr lang="de-DE" noProof="0" dirty="0"/>
            </a:br>
            <a:r>
              <a:rPr lang="de-DE" noProof="0" dirty="0" err="1"/>
              <a:t>Kapiteltrenner</a:t>
            </a:r>
            <a:r>
              <a:rPr lang="de-DE" noProof="0" dirty="0"/>
              <a:t> 60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2"/>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de-DE" noProof="0" dirty="0" err="1"/>
              <a:t>Subhead</a:t>
            </a:r>
            <a:r>
              <a:rPr lang="de-DE" noProof="0" dirty="0"/>
              <a:t> für </a:t>
            </a:r>
            <a:r>
              <a:rPr lang="de-DE" noProof="0" dirty="0" err="1"/>
              <a:t>Kapiteltrennergröße</a:t>
            </a:r>
            <a:r>
              <a:rPr lang="de-DE" noProof="0" dirty="0"/>
              <a:t> 60 </a:t>
            </a:r>
            <a:r>
              <a:rPr lang="de-DE" noProof="0" dirty="0" err="1"/>
              <a:t>pt</a:t>
            </a:r>
            <a:endParaRPr lang="de-DE" noProof="0" dirty="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2948591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de-DE" noProof="0" dirty="0"/>
              <a:t>Titelformat bearbeiten </a:t>
            </a:r>
            <a:br>
              <a:rPr lang="de-DE" noProof="0" dirty="0"/>
            </a:br>
            <a:r>
              <a:rPr lang="de-DE" noProof="0" dirty="0"/>
              <a:t>4 Zeilen</a:t>
            </a:r>
            <a:br>
              <a:rPr lang="de-DE" noProof="0" dirty="0"/>
            </a:br>
            <a:r>
              <a:rPr lang="de-DE" noProof="0" dirty="0" err="1"/>
              <a:t>Kapiteltrenner</a:t>
            </a:r>
            <a:r>
              <a:rPr lang="de-DE" noProof="0" dirty="0"/>
              <a:t> 40 </a:t>
            </a:r>
            <a:r>
              <a:rPr lang="de-DE" noProof="0" dirty="0" err="1"/>
              <a:t>pt</a:t>
            </a:r>
            <a:br>
              <a:rPr lang="de-DE" noProof="0" dirty="0"/>
            </a:br>
            <a:r>
              <a:rPr lang="de-DE" noProof="0" dirty="0"/>
              <a:t>Extra lange Überschriften</a:t>
            </a:r>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121"/>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de-DE" noProof="0" dirty="0" err="1"/>
              <a:t>Subhead</a:t>
            </a:r>
            <a:r>
              <a:rPr lang="de-DE" noProof="0" dirty="0"/>
              <a:t> für </a:t>
            </a:r>
            <a:r>
              <a:rPr lang="de-DE" noProof="0" dirty="0" err="1"/>
              <a:t>Kapiteltrennergröße</a:t>
            </a:r>
            <a:r>
              <a:rPr lang="de-DE" noProof="0" dirty="0"/>
              <a:t> 40 </a:t>
            </a:r>
            <a:r>
              <a:rPr lang="de-DE" noProof="0" dirty="0" err="1"/>
              <a:t>pt</a:t>
            </a:r>
            <a:endParaRPr lang="de-DE" noProof="0" dirty="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16322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de-DE" noProof="0" dirty="0"/>
              <a:t>Titelformat bearbeiten </a:t>
            </a:r>
            <a:r>
              <a:rPr lang="de-DE" noProof="0" dirty="0" err="1"/>
              <a:t>Kapiteltrenner</a:t>
            </a:r>
            <a:r>
              <a:rPr lang="de-DE" noProof="0" dirty="0"/>
              <a:t> 80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de-DE" noProof="0" dirty="0" err="1"/>
              <a:t>Subhead</a:t>
            </a:r>
            <a:r>
              <a:rPr lang="de-DE" noProof="0" dirty="0"/>
              <a:t> für </a:t>
            </a:r>
            <a:r>
              <a:rPr lang="de-DE" noProof="0" dirty="0" err="1"/>
              <a:t>Kapiteltrennergröße</a:t>
            </a:r>
            <a:r>
              <a:rPr lang="de-DE" noProof="0" dirty="0"/>
              <a:t> 80 </a:t>
            </a:r>
            <a:r>
              <a:rPr lang="de-DE" noProof="0" dirty="0" err="1"/>
              <a:t>pt</a:t>
            </a:r>
            <a:endParaRPr lang="de-DE" noProof="0" dirty="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4FC1DCA2-253A-4E87-91E4-D402488C8D7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455111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de-DE" noProof="0" dirty="0"/>
              <a:t>Titelformat bearbeiten </a:t>
            </a:r>
            <a:br>
              <a:rPr lang="de-DE" noProof="0" dirty="0"/>
            </a:br>
            <a:r>
              <a:rPr lang="de-DE" noProof="0" dirty="0"/>
              <a:t>3 Zeilen</a:t>
            </a:r>
            <a:br>
              <a:rPr lang="de-DE" noProof="0" dirty="0"/>
            </a:br>
            <a:r>
              <a:rPr lang="de-DE" noProof="0" dirty="0" err="1"/>
              <a:t>Kapiteltrenner</a:t>
            </a:r>
            <a:r>
              <a:rPr lang="de-DE" noProof="0" dirty="0"/>
              <a:t> 60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1"/>
            <a:ext cx="9288000" cy="1622623"/>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de-DE" noProof="0" dirty="0" err="1"/>
              <a:t>Subhead</a:t>
            </a:r>
            <a:r>
              <a:rPr lang="de-DE" noProof="0" dirty="0"/>
              <a:t> für </a:t>
            </a:r>
            <a:r>
              <a:rPr lang="de-DE" noProof="0" dirty="0" err="1"/>
              <a:t>Kapiteltrennergröße</a:t>
            </a:r>
            <a:r>
              <a:rPr lang="de-DE" noProof="0" dirty="0"/>
              <a:t> 60 </a:t>
            </a:r>
            <a:r>
              <a:rPr lang="de-DE" noProof="0" dirty="0" err="1"/>
              <a:t>pt</a:t>
            </a:r>
            <a:endParaRPr lang="de-DE" noProof="0" dirty="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3543E2CC-A901-4194-A712-51CE520302B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9439022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pic>
        <p:nvPicPr>
          <p:cNvPr id="8" name="Cognisphere" descr="A picture containing light, star&#10;&#10;Description automatically generated">
            <a:extLst>
              <a:ext uri="{FF2B5EF4-FFF2-40B4-BE49-F238E27FC236}">
                <a16:creationId xmlns:a16="http://schemas.microsoft.com/office/drawing/2014/main" id="{6ADAD97F-C8DC-4E41-BE8D-71AC2140F04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de-DE" noProof="0" dirty="0"/>
              <a:t>Titelformat bearbeiten </a:t>
            </a:r>
            <a:br>
              <a:rPr lang="de-DE" noProof="0" dirty="0"/>
            </a:br>
            <a:r>
              <a:rPr lang="de-DE" noProof="0" dirty="0"/>
              <a:t>4 Zeilen</a:t>
            </a:r>
            <a:br>
              <a:rPr lang="de-DE" noProof="0" dirty="0"/>
            </a:br>
            <a:r>
              <a:rPr lang="de-DE" noProof="0" dirty="0"/>
              <a:t>Titel 40 </a:t>
            </a:r>
            <a:r>
              <a:rPr lang="de-DE" noProof="0" dirty="0" err="1"/>
              <a:t>pt</a:t>
            </a:r>
            <a:br>
              <a:rPr lang="de-DE" noProof="0" dirty="0"/>
            </a:br>
            <a:r>
              <a:rPr lang="de-DE" noProof="0" dirty="0"/>
              <a:t>Extra lange Überschriften</a:t>
            </a:r>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de-DE" noProof="0" dirty="0" err="1"/>
              <a:t>Subhead</a:t>
            </a:r>
            <a:r>
              <a:rPr lang="de-DE" noProof="0" dirty="0"/>
              <a:t> für Titelgröße 40 </a:t>
            </a:r>
            <a:r>
              <a:rPr lang="de-DE" noProof="0" dirty="0" err="1"/>
              <a:t>pt</a:t>
            </a:r>
            <a:endParaRPr lang="de-DE" noProof="0"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24961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399" y="1414463"/>
            <a:ext cx="11370437"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de-DE" noProof="0" dirty="0"/>
              <a:t>Titelformat bearbeiten </a:t>
            </a:r>
            <a:br>
              <a:rPr lang="de-DE" noProof="0" dirty="0"/>
            </a:br>
            <a:r>
              <a:rPr lang="de-DE" noProof="0" dirty="0"/>
              <a:t>4 Zeilen</a:t>
            </a:r>
            <a:br>
              <a:rPr lang="de-DE" noProof="0" dirty="0"/>
            </a:br>
            <a:r>
              <a:rPr lang="de-DE" noProof="0" dirty="0" err="1"/>
              <a:t>Kapiteltrenner</a:t>
            </a:r>
            <a:r>
              <a:rPr lang="de-DE" noProof="0" dirty="0"/>
              <a:t> 40 </a:t>
            </a:r>
            <a:r>
              <a:rPr lang="de-DE" noProof="0" dirty="0" err="1"/>
              <a:t>pt</a:t>
            </a:r>
            <a:br>
              <a:rPr lang="de-DE" noProof="0" dirty="0"/>
            </a:br>
            <a:r>
              <a:rPr lang="de-DE" noProof="0" dirty="0"/>
              <a:t>Extra lange Überschriften</a:t>
            </a:r>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de-DE" noProof="0" dirty="0" err="1"/>
              <a:t>Subhead</a:t>
            </a:r>
            <a:r>
              <a:rPr lang="de-DE" noProof="0" dirty="0"/>
              <a:t> für </a:t>
            </a:r>
            <a:r>
              <a:rPr lang="de-DE" noProof="0" dirty="0" err="1"/>
              <a:t>Kapiteltrennergröße</a:t>
            </a:r>
            <a:r>
              <a:rPr lang="de-DE" noProof="0" dirty="0"/>
              <a:t> 40 </a:t>
            </a:r>
            <a:r>
              <a:rPr lang="de-DE" noProof="0" dirty="0" err="1"/>
              <a:t>pt</a:t>
            </a:r>
            <a:endParaRPr lang="de-DE" noProof="0" dirty="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2A2349A4-4A97-42CC-AE59-7EDEE385EDF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868036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ex / Agenda">
    <p:spTree>
      <p:nvGrpSpPr>
        <p:cNvPr id="1" name=""/>
        <p:cNvGrpSpPr/>
        <p:nvPr/>
      </p:nvGrpSpPr>
      <p:grpSpPr>
        <a:xfrm>
          <a:off x="0" y="0"/>
          <a:ext cx="0" cy="0"/>
          <a:chOff x="0" y="0"/>
          <a:chExt cx="0" cy="0"/>
        </a:xfrm>
      </p:grpSpPr>
      <p:pic>
        <p:nvPicPr>
          <p:cNvPr id="15" name="Cognisphere" descr="A picture containing chart&#10;&#10;Description automatically generated">
            <a:extLst>
              <a:ext uri="{FF2B5EF4-FFF2-40B4-BE49-F238E27FC236}">
                <a16:creationId xmlns:a16="http://schemas.microsoft.com/office/drawing/2014/main" id="{D43FFEAA-E7FF-47DB-9F0A-3997BEA2F2A1}"/>
              </a:ext>
            </a:extLst>
          </p:cNvPr>
          <p:cNvPicPr>
            <a:picLocks noChangeAspect="1"/>
          </p:cNvPicPr>
          <p:nvPr userDrawn="1"/>
        </p:nvPicPr>
        <p:blipFill rotWithShape="1">
          <a:blip r:embed="rId2" cstate="print">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a:xfrm>
            <a:off x="410400" y="478800"/>
            <a:ext cx="5904675" cy="576000"/>
          </a:xfrm>
        </p:spPr>
        <p:txBody>
          <a:bodyPr/>
          <a:lstStyle>
            <a:lvl1pPr>
              <a:defRPr/>
            </a:lvl1pPr>
          </a:lstStyle>
          <a:p>
            <a:r>
              <a:rPr lang="de-DE" noProof="0" dirty="0"/>
              <a:t>Inhaltsverzeichnis</a:t>
            </a:r>
          </a:p>
        </p:txBody>
      </p:sp>
      <p:sp>
        <p:nvSpPr>
          <p:cNvPr id="4" name="Copy">
            <a:extLst>
              <a:ext uri="{FF2B5EF4-FFF2-40B4-BE49-F238E27FC236}">
                <a16:creationId xmlns:a16="http://schemas.microsoft.com/office/drawing/2014/main" id="{0E701EC8-7FC1-42BE-915D-048C74A40E0C}"/>
              </a:ext>
            </a:extLst>
          </p:cNvPr>
          <p:cNvSpPr>
            <a:spLocks noGrp="1"/>
          </p:cNvSpPr>
          <p:nvPr>
            <p:ph type="body" sz="quarter" idx="12" hasCustomPrompt="1"/>
          </p:nvPr>
        </p:nvSpPr>
        <p:spPr>
          <a:xfrm>
            <a:off x="411163" y="1414463"/>
            <a:ext cx="5903912" cy="4751387"/>
          </a:xfrm>
        </p:spPr>
        <p:txBody>
          <a:bodyPr/>
          <a:lstStyle>
            <a:lvl1pPr>
              <a:spcAft>
                <a:spcPts val="900"/>
              </a:spcAft>
              <a:tabLst>
                <a:tab pos="5902325" algn="r"/>
              </a:tabLst>
              <a:defRPr/>
            </a:lvl1pPr>
            <a:lvl2pPr>
              <a:spcAft>
                <a:spcPts val="900"/>
              </a:spcAft>
              <a:tabLst>
                <a:tab pos="5902325" algn="r"/>
              </a:tabLst>
              <a:defRPr/>
            </a:lvl2pPr>
            <a:lvl3pPr marL="180000">
              <a:spcAft>
                <a:spcPts val="900"/>
              </a:spcAft>
              <a:tabLst>
                <a:tab pos="5902325" algn="r"/>
              </a:tabLst>
              <a:defRPr b="1"/>
            </a:lvl3pPr>
            <a:lvl4pPr marL="360000">
              <a:spcAft>
                <a:spcPts val="900"/>
              </a:spcAft>
              <a:tabLst>
                <a:tab pos="5902325" algn="r"/>
              </a:tabLst>
              <a:defRPr/>
            </a:lvl4pPr>
            <a:lvl5pPr marL="360000">
              <a:spcAft>
                <a:spcPts val="900"/>
              </a:spcAft>
              <a:tabLst>
                <a:tab pos="5902325" algn="r"/>
              </a:tabLst>
              <a:defRPr b="1"/>
            </a:lvl5pPr>
            <a:lvl6pPr marL="180000">
              <a:spcAft>
                <a:spcPts val="600"/>
              </a:spcAft>
              <a:tabLst>
                <a:tab pos="5902325" algn="r"/>
              </a:tabLst>
              <a:defRPr sz="1600"/>
            </a:lvl6pPr>
            <a:lvl7pPr marL="180000">
              <a:spcAft>
                <a:spcPts val="600"/>
              </a:spcAft>
              <a:tabLst>
                <a:tab pos="5902325" algn="r"/>
              </a:tabLst>
              <a:defRPr sz="1600" b="1"/>
            </a:lvl7pPr>
            <a:lvl8pPr marL="360000">
              <a:spcAft>
                <a:spcPts val="600"/>
              </a:spcAft>
              <a:tabLst>
                <a:tab pos="5902325" algn="r"/>
              </a:tabLst>
              <a:defRPr sz="1600"/>
            </a:lvl8pPr>
            <a:lvl9pPr marL="360000">
              <a:spcAft>
                <a:spcPts val="600"/>
              </a:spcAft>
              <a:tabLst>
                <a:tab pos="5902325" algn="r"/>
              </a:tabLst>
              <a:defRPr sz="1600" b="1"/>
            </a:lvl9pPr>
          </a:lstStyle>
          <a:p>
            <a:pPr lvl="0"/>
            <a:r>
              <a:rPr lang="de-DE" noProof="0" dirty="0"/>
              <a:t>Inhaltsverzeichnis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643747429"/>
      </p:ext>
    </p:extLst>
  </p:cSld>
  <p:clrMapOvr>
    <a:masterClrMapping/>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a:lstStyle>
            <a:lvl1pPr>
              <a:defRPr>
                <a:solidFill>
                  <a:schemeClr val="tx1"/>
                </a:solidFill>
              </a:defRPr>
            </a:lvl1pPr>
          </a:lstStyle>
          <a:p>
            <a:r>
              <a:rPr lang="de-DE" noProof="0" dirty="0"/>
              <a:t>Inhaltsverzeichnis</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6748236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a:lstStyle>
            <a:lvl1pPr>
              <a:defRPr/>
            </a:lvl1pPr>
          </a:lstStyle>
          <a:p>
            <a:r>
              <a:rPr lang="de-DE" noProof="0" dirty="0"/>
              <a:t>Titelformat bearbeiten</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43002918"/>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ee Content without log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a:lstStyle>
            <a:lvl1pPr>
              <a:defRPr/>
            </a:lvl1pPr>
          </a:lstStyle>
          <a:p>
            <a:r>
              <a:rPr lang="de-DE" noProof="0" dirty="0"/>
              <a:t>Titelformat bearbeiten</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spTree>
    <p:extLst>
      <p:ext uri="{BB962C8B-B14F-4D97-AF65-F5344CB8AC3E}">
        <p14:creationId xmlns:p14="http://schemas.microsoft.com/office/powerpoint/2010/main" val="2968626746"/>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12192000" cy="6167438"/>
          </a:xfrm>
          <a:solidFill>
            <a:schemeClr val="accent1"/>
          </a:solidFill>
        </p:spPr>
        <p:txBody>
          <a:bodyPr lIns="144000" tIns="108000" rIns="144000" bIns="108000"/>
          <a:lstStyle>
            <a:lvl1pPr marL="0" indent="0">
              <a:buNone/>
              <a:defRPr>
                <a:solidFill>
                  <a:schemeClr val="bg1"/>
                </a:solidFill>
              </a:defRPr>
            </a:lvl1pPr>
          </a:lstStyle>
          <a:p>
            <a:r>
              <a:rPr lang="de-DE" noProof="0" dirty="0"/>
              <a:t>Ganzseitiges Bild</a:t>
            </a:r>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1022400" y="1054100"/>
            <a:ext cx="9252000" cy="1477328"/>
          </a:xfrm>
          <a:noFill/>
        </p:spPr>
        <p:txBody>
          <a:bodyPr wrap="square" rIns="0" bIns="0" anchor="t">
            <a:spAutoFit/>
          </a:bodyPr>
          <a:lstStyle>
            <a:lvl1pPr marL="0">
              <a:lnSpc>
                <a:spcPct val="100000"/>
              </a:lnSpc>
              <a:defRPr sz="4800">
                <a:solidFill>
                  <a:schemeClr val="tx1"/>
                </a:solidFill>
              </a:defRPr>
            </a:lvl1pPr>
          </a:lstStyle>
          <a:p>
            <a:r>
              <a:rPr lang="de-DE" noProof="0" dirty="0"/>
              <a:t>Titelformat </a:t>
            </a:r>
            <a:br>
              <a:rPr lang="de-DE" noProof="0" dirty="0"/>
            </a:br>
            <a:r>
              <a:rPr lang="de-DE" noProof="0" dirty="0"/>
              <a:t>bearbeiten</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de-DE" noProof="0" dirty="0"/>
              <a:t>Seite </a:t>
            </a:r>
            <a:fld id="{15EBE321-CBB1-4E91-BD14-37C8D44326FB}" type="slidenum">
              <a:rPr lang="de-DE" noProof="0" smtClean="0"/>
              <a:pPr/>
              <a:t>‹Nr.›</a:t>
            </a:fld>
            <a:endParaRPr lang="de-DE" noProof="0" dirty="0"/>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009199822"/>
      </p:ext>
    </p:extLst>
  </p:cSld>
  <p:clrMapOvr>
    <a:masterClrMapping/>
  </p:clrMapOvr>
  <p:extLst>
    <p:ext uri="{DCECCB84-F9BA-43D5-87BE-67443E8EF086}">
      <p15:sldGuideLst xmlns:p15="http://schemas.microsoft.com/office/powerpoint/2012/main">
        <p15:guide id="1" pos="259" userDrawn="1">
          <p15:clr>
            <a:srgbClr val="65CEFF"/>
          </p15:clr>
        </p15:guide>
        <p15:guide id="9" pos="6472" userDrawn="1">
          <p15:clr>
            <a:srgbClr val="65CEFF"/>
          </p15:clr>
        </p15:guide>
        <p15:guide id="10" pos="7425" userDrawn="1">
          <p15:clr>
            <a:srgbClr val="65CEFF"/>
          </p15:clr>
        </p15:guide>
        <p15:guide id="12" orient="horz" pos="664"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p:nvPr>
        </p:nvSpPr>
        <p:spPr>
          <a:xfrm>
            <a:off x="0" y="1"/>
            <a:ext cx="7611160" cy="6167438"/>
          </a:xfrm>
          <a:solidFill>
            <a:schemeClr val="accent1"/>
          </a:solidFill>
        </p:spPr>
        <p:txBody>
          <a:bodyPr lIns="144000" tIns="108000" rIns="144000" bIns="108000"/>
          <a:lstStyle>
            <a:lvl1pPr marL="0" indent="0">
              <a:buNone/>
              <a:defRPr>
                <a:solidFill>
                  <a:schemeClr val="bg1"/>
                </a:solidFill>
              </a:defRPr>
            </a:lvl1pPr>
          </a:lstStyle>
          <a:p>
            <a:r>
              <a:rPr lang="de-DE" noProof="0" dirty="0"/>
              <a:t>Bild durch Klicken auf Symbol hinzufügen</a:t>
            </a:r>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a:xfrm>
            <a:off x="1022400" y="1054100"/>
            <a:ext cx="6156275" cy="2215991"/>
          </a:xfrm>
          <a:noFill/>
        </p:spPr>
        <p:txBody>
          <a:bodyPr wrap="square" rIns="0" bIns="0" anchor="t">
            <a:spAutoFit/>
          </a:bodyPr>
          <a:lstStyle>
            <a:lvl1pPr marL="0">
              <a:lnSpc>
                <a:spcPct val="100000"/>
              </a:lnSpc>
              <a:defRPr sz="4800">
                <a:solidFill>
                  <a:schemeClr val="tx1"/>
                </a:solidFill>
              </a:defRPr>
            </a:lvl1pPr>
          </a:lstStyle>
          <a:p>
            <a:r>
              <a:rPr lang="de-DE" noProof="0" dirty="0"/>
              <a:t>Titelformat bearbeiten</a:t>
            </a:r>
            <a:br>
              <a:rPr lang="de-DE" noProof="0" dirty="0"/>
            </a:br>
            <a:r>
              <a:rPr lang="de-DE" noProof="0" dirty="0"/>
              <a:t>3 Zeilen</a:t>
            </a:r>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hasCustomPrompt="1"/>
          </p:nvPr>
        </p:nvSpPr>
        <p:spPr>
          <a:xfrm>
            <a:off x="8042400" y="1054100"/>
            <a:ext cx="3744000" cy="5113338"/>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de-DE" noProof="0" dirty="0"/>
              <a:t>Seite </a:t>
            </a:r>
            <a:fld id="{15EBE321-CBB1-4E91-BD14-37C8D44326FB}" type="slidenum">
              <a:rPr lang="de-DE" noProof="0" smtClean="0"/>
              <a:pPr/>
              <a:t>‹Nr.›</a:t>
            </a:fld>
            <a:endParaRPr lang="de-DE" noProof="0" dirty="0"/>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14279886"/>
      </p:ext>
    </p:extLst>
  </p:cSld>
  <p:clrMapOvr>
    <a:masterClrMapping/>
  </p:clrMapOvr>
  <p:extLst>
    <p:ext uri="{DCECCB84-F9BA-43D5-87BE-67443E8EF086}">
      <p15:sldGuideLst xmlns:p15="http://schemas.microsoft.com/office/powerpoint/2012/main">
        <p15:guide id="1" pos="259" userDrawn="1">
          <p15:clr>
            <a:srgbClr val="65CEFF"/>
          </p15:clr>
        </p15:guide>
        <p15:guide id="2" pos="4522" userDrawn="1">
          <p15:clr>
            <a:srgbClr val="65CEFF"/>
          </p15:clr>
        </p15:guide>
        <p15:guide id="3" pos="4794" userDrawn="1">
          <p15:clr>
            <a:srgbClr val="65CEFF"/>
          </p15:clr>
        </p15:guide>
        <p15:guide id="4" pos="5066" userDrawn="1">
          <p15:clr>
            <a:srgbClr val="65CEFF"/>
          </p15:clr>
        </p15:guide>
        <p15:guide id="5" pos="6472" userDrawn="1">
          <p15:clr>
            <a:srgbClr val="65CEFF"/>
          </p15:clr>
        </p15:guide>
        <p15:guide id="6" pos="7425" userDrawn="1">
          <p15:clr>
            <a:srgbClr val="65CEFF"/>
          </p15:clr>
        </p15:guide>
        <p15:guide id="7" orient="horz" pos="302" userDrawn="1">
          <p15:clr>
            <a:srgbClr val="65CEFF"/>
          </p15:clr>
        </p15:guide>
        <p15:guide id="8" orient="horz" pos="664" userDrawn="1">
          <p15:clr>
            <a:srgbClr val="65CEFF"/>
          </p15:clr>
        </p15:guide>
        <p15:guide id="9" orient="horz" pos="891" userDrawn="1">
          <p15:clr>
            <a:srgbClr val="65CEFF"/>
          </p15:clr>
        </p15:guide>
        <p15:guide id="10" orient="horz" pos="3658" userDrawn="1">
          <p15:clr>
            <a:srgbClr val="65CEFF"/>
          </p15:clr>
        </p15:guide>
        <p15:guide id="11" orient="horz" pos="3885" userDrawn="1">
          <p15:clr>
            <a:srgbClr val="65CEFF"/>
          </p15:clr>
        </p15:guide>
        <p15:guide id="12" orient="horz" pos="4157" userDrawn="1">
          <p15:clr>
            <a:srgbClr val="65CE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color Deep Blue (with key visual)">
    <p:bg>
      <p:bgRef idx="1001">
        <a:schemeClr val="bg2"/>
      </p:bgRef>
    </p:bg>
    <p:spTree>
      <p:nvGrpSpPr>
        <p:cNvPr id="1" name=""/>
        <p:cNvGrpSpPr/>
        <p:nvPr/>
      </p:nvGrpSpPr>
      <p:grpSpPr>
        <a:xfrm>
          <a:off x="0" y="0"/>
          <a:ext cx="0" cy="0"/>
          <a:chOff x="0" y="0"/>
          <a:chExt cx="0" cy="0"/>
        </a:xfrm>
      </p:grpSpPr>
      <p:pic>
        <p:nvPicPr>
          <p:cNvPr id="8" name="Cognisphere" descr="A picture containing fish, monitor, keyboard, computer&#10;&#10;Description automatically generated">
            <a:extLst>
              <a:ext uri="{FF2B5EF4-FFF2-40B4-BE49-F238E27FC236}">
                <a16:creationId xmlns:a16="http://schemas.microsoft.com/office/drawing/2014/main" id="{3F881CD6-C462-4F22-A33A-D863714CB9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a:lstStyle>
            <a:lvl1pPr>
              <a:defRPr>
                <a:solidFill>
                  <a:schemeClr val="tx1"/>
                </a:solidFill>
              </a:defRPr>
            </a:lvl1pPr>
          </a:lstStyle>
          <a:p>
            <a:r>
              <a:rPr lang="de-DE" noProof="0" dirty="0"/>
              <a:t>Titelformat bearbeiten</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0045345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a:lstStyle>
            <a:lvl1pPr>
              <a:defRPr>
                <a:solidFill>
                  <a:schemeClr val="tx1"/>
                </a:solidFill>
              </a:defRPr>
            </a:lvl1pPr>
          </a:lstStyle>
          <a:p>
            <a:r>
              <a:rPr lang="de-DE" noProof="0" dirty="0"/>
              <a:t>Titelformat bearbeiten</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9375506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bleed color Gradient (with key visual)">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8" name="Cognisphere" descr="A picture containing sky, water, star&#10;&#10;Description automatically generated">
            <a:extLst>
              <a:ext uri="{FF2B5EF4-FFF2-40B4-BE49-F238E27FC236}">
                <a16:creationId xmlns:a16="http://schemas.microsoft.com/office/drawing/2014/main" id="{023B7438-1A5A-45DD-BC01-0328F6E18D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a:lstStyle>
            <a:lvl1pPr>
              <a:defRPr>
                <a:solidFill>
                  <a:schemeClr val="tx1"/>
                </a:solidFill>
              </a:defRPr>
            </a:lvl1pPr>
          </a:lstStyle>
          <a:p>
            <a:r>
              <a:rPr lang="de-DE" noProof="0" dirty="0"/>
              <a:t>Titelformat bearbeiten</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106083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3"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dient DB–Petrol 8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8" name="Cognisphere" descr="Background pattern&#10;&#10;Description automatically generated">
            <a:extLst>
              <a:ext uri="{FF2B5EF4-FFF2-40B4-BE49-F238E27FC236}">
                <a16:creationId xmlns:a16="http://schemas.microsoft.com/office/drawing/2014/main" id="{A6B84324-1EA7-4CFC-90A8-828085020A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de-DE" noProof="0" dirty="0"/>
              <a:t>Titelformat bearbeiten Titel 80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de-DE" noProof="0" dirty="0" err="1"/>
              <a:t>Subhead</a:t>
            </a:r>
            <a:r>
              <a:rPr lang="de-DE" noProof="0" dirty="0"/>
              <a:t> für Titelgröße 80 </a:t>
            </a:r>
            <a:r>
              <a:rPr lang="de-DE" noProof="0" dirty="0" err="1"/>
              <a:t>pt</a:t>
            </a:r>
            <a:endParaRPr lang="de-DE" noProof="0"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135914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a:lstStyle>
            <a:lvl1pPr>
              <a:defRPr>
                <a:solidFill>
                  <a:schemeClr val="tx1"/>
                </a:solidFill>
              </a:defRPr>
            </a:lvl1pPr>
          </a:lstStyle>
          <a:p>
            <a:r>
              <a:rPr lang="de-DE" noProof="0" dirty="0"/>
              <a:t>Titelformat bearbeiten</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5148758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hasCustomPrompt="1"/>
          </p:nvPr>
        </p:nvSpPr>
        <p:spPr/>
        <p:txBody>
          <a:bodyPr/>
          <a:lstStyle/>
          <a:p>
            <a:r>
              <a:rPr lang="de-DE" noProof="0" dirty="0"/>
              <a:t>Titelformat bearbeiten</a:t>
            </a:r>
          </a:p>
        </p:txBody>
      </p:sp>
      <p:sp>
        <p:nvSpPr>
          <p:cNvPr id="3" name="Copy">
            <a:extLst>
              <a:ext uri="{FF2B5EF4-FFF2-40B4-BE49-F238E27FC236}">
                <a16:creationId xmlns:a16="http://schemas.microsoft.com/office/drawing/2014/main" id="{9CE7E2D8-94E8-4FE6-93A5-924CA3EC5315}"/>
              </a:ext>
            </a:extLst>
          </p:cNvPr>
          <p:cNvSpPr>
            <a:spLocks noGrp="1"/>
          </p:cNvSpPr>
          <p:nvPr>
            <p:ph idx="1" hasCustomPrompt="1"/>
          </p:nvPr>
        </p:nvSpPr>
        <p:spPr>
          <a:xfrm>
            <a:off x="411162" y="1414800"/>
            <a:ext cx="7199313" cy="4752000"/>
          </a:xfrm>
          <a:prstGeom prst="rect">
            <a:avLst/>
          </a:prstGeom>
        </p:spPr>
        <p:txBody>
          <a:bodyPr>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842942607"/>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6472" userDrawn="1">
          <p15:clr>
            <a:srgbClr val="65CEFF"/>
          </p15:clr>
        </p15:guide>
        <p15:guide id="4" pos="7425" userDrawn="1">
          <p15:clr>
            <a:srgbClr val="65CEFF"/>
          </p15:clr>
        </p15:guide>
        <p15:guide id="5" orient="horz" pos="302" userDrawn="1">
          <p15:clr>
            <a:srgbClr val="65CEFF"/>
          </p15:clr>
        </p15:guide>
        <p15:guide id="6" orient="horz" pos="664" userDrawn="1">
          <p15:clr>
            <a:srgbClr val="65CEFF"/>
          </p15:clr>
        </p15:guide>
        <p15:guide id="7" orient="horz" pos="891"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hasCustomPrompt="1"/>
          </p:nvPr>
        </p:nvSpPr>
        <p:spPr/>
        <p:txBody>
          <a:bodyPr/>
          <a:lstStyle/>
          <a:p>
            <a:r>
              <a:rPr lang="de-DE" noProof="0" dirty="0"/>
              <a:t>Titelformat bearbeiten</a:t>
            </a:r>
          </a:p>
        </p:txBody>
      </p:sp>
      <p:sp>
        <p:nvSpPr>
          <p:cNvPr id="3" name="Copy">
            <a:extLst>
              <a:ext uri="{FF2B5EF4-FFF2-40B4-BE49-F238E27FC236}">
                <a16:creationId xmlns:a16="http://schemas.microsoft.com/office/drawing/2014/main" id="{9CE7E2D8-94E8-4FE6-93A5-924CA3EC5315}"/>
              </a:ext>
            </a:extLst>
          </p:cNvPr>
          <p:cNvSpPr>
            <a:spLocks noGrp="1"/>
          </p:cNvSpPr>
          <p:nvPr>
            <p:ph idx="1" hasCustomPrompt="1"/>
          </p:nvPr>
        </p:nvSpPr>
        <p:spPr>
          <a:xfrm>
            <a:off x="411162" y="1414800"/>
            <a:ext cx="11376026" cy="4752000"/>
          </a:xfrm>
          <a:prstGeom prst="rect">
            <a:avLst/>
          </a:prstGeom>
        </p:spPr>
        <p:txBody>
          <a:bodyPr>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907654598"/>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p:txBody>
          <a:bodyPr/>
          <a:lstStyle/>
          <a:p>
            <a:r>
              <a:rPr lang="de-DE" noProof="0" dirty="0"/>
              <a:t>Titelformat bearbeiten</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hasCustomPrompt="1"/>
          </p:nvPr>
        </p:nvSpPr>
        <p:spPr>
          <a:xfrm>
            <a:off x="411162" y="1414800"/>
            <a:ext cx="5470526" cy="4752000"/>
          </a:xfrm>
          <a:prstGeom prst="rect">
            <a:avLst/>
          </a:prstGeom>
        </p:spPr>
        <p:txBody>
          <a:bodyPr>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hasCustomPrompt="1"/>
          </p:nvPr>
        </p:nvSpPr>
        <p:spPr>
          <a:xfrm>
            <a:off x="6315075" y="1414800"/>
            <a:ext cx="5465763" cy="4752000"/>
          </a:xfrm>
          <a:prstGeom prst="rect">
            <a:avLst/>
          </a:prstGeom>
        </p:spPr>
        <p:txBody>
          <a:bodyPr>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951439580"/>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p:txBody>
          <a:bodyPr/>
          <a:lstStyle/>
          <a:p>
            <a:r>
              <a:rPr lang="de-DE" noProof="0" dirty="0"/>
              <a:t>Titelformat bearbeiten</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hasCustomPrompt="1"/>
          </p:nvPr>
        </p:nvSpPr>
        <p:spPr>
          <a:xfrm>
            <a:off x="411162" y="1414800"/>
            <a:ext cx="3600000" cy="4752000"/>
          </a:xfrm>
          <a:prstGeom prst="rect">
            <a:avLst/>
          </a:prstGeom>
        </p:spPr>
        <p:txBody>
          <a:bodyPr>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hasCustomPrompt="1"/>
          </p:nvPr>
        </p:nvSpPr>
        <p:spPr>
          <a:xfrm>
            <a:off x="4298400" y="1414800"/>
            <a:ext cx="3600000" cy="4752000"/>
          </a:xfrm>
          <a:prstGeom prst="rect">
            <a:avLst/>
          </a:prstGeom>
        </p:spPr>
        <p:txBody>
          <a:bodyPr>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9" name="Copy 3">
            <a:extLst>
              <a:ext uri="{FF2B5EF4-FFF2-40B4-BE49-F238E27FC236}">
                <a16:creationId xmlns:a16="http://schemas.microsoft.com/office/drawing/2014/main" id="{F020B491-E63A-4FB5-94ED-2BC31EB35C33}"/>
              </a:ext>
            </a:extLst>
          </p:cNvPr>
          <p:cNvSpPr>
            <a:spLocks noGrp="1"/>
          </p:cNvSpPr>
          <p:nvPr>
            <p:ph sz="half" idx="12" hasCustomPrompt="1"/>
          </p:nvPr>
        </p:nvSpPr>
        <p:spPr>
          <a:xfrm>
            <a:off x="8186400" y="1414800"/>
            <a:ext cx="3600000" cy="4752000"/>
          </a:xfrm>
          <a:prstGeom prst="rect">
            <a:avLst/>
          </a:prstGeom>
        </p:spPr>
        <p:txBody>
          <a:bodyPr>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6" name="Footer Placeholder">
            <a:extLst>
              <a:ext uri="{FF2B5EF4-FFF2-40B4-BE49-F238E27FC236}">
                <a16:creationId xmlns:a16="http://schemas.microsoft.com/office/drawing/2014/main" id="{E613FA68-C74A-4621-9563-250388EBCC8B}"/>
              </a:ext>
            </a:extLst>
          </p:cNvPr>
          <p:cNvSpPr>
            <a:spLocks noGrp="1"/>
          </p:cNvSpPr>
          <p:nvPr>
            <p:ph type="ftr" sz="quarter" idx="13"/>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p:txBody>
          <a:bodyPr/>
          <a:lstStyle/>
          <a:p>
            <a:r>
              <a:rPr lang="de-DE" noProof="0" dirty="0"/>
              <a:t>Seite </a:t>
            </a:r>
            <a:fld id="{15EBE321-CBB1-4E91-BD14-37C8D44326FB}" type="slidenum">
              <a:rPr lang="de-DE" noProof="0" smtClean="0"/>
              <a:pPr/>
              <a:t>‹Nr.›</a:t>
            </a:fld>
            <a:endParaRPr lang="de-DE" noProof="0"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48910675"/>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p:txBody>
          <a:bodyPr/>
          <a:lstStyle/>
          <a:p>
            <a:r>
              <a:rPr lang="de-DE" noProof="0" dirty="0"/>
              <a:t>Titelformat bearbeiten</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hasCustomPrompt="1"/>
          </p:nvPr>
        </p:nvSpPr>
        <p:spPr>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9" name="Copy 2">
            <a:extLst>
              <a:ext uri="{FF2B5EF4-FFF2-40B4-BE49-F238E27FC236}">
                <a16:creationId xmlns:a16="http://schemas.microsoft.com/office/drawing/2014/main" id="{2871E7F7-6A93-4406-8617-80D9CFF396A8}"/>
              </a:ext>
            </a:extLst>
          </p:cNvPr>
          <p:cNvSpPr>
            <a:spLocks noGrp="1"/>
          </p:cNvSpPr>
          <p:nvPr>
            <p:ph sz="half" idx="12" hasCustomPrompt="1"/>
          </p:nvPr>
        </p:nvSpPr>
        <p:spPr>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4" name="Copy 3">
            <a:extLst>
              <a:ext uri="{FF2B5EF4-FFF2-40B4-BE49-F238E27FC236}">
                <a16:creationId xmlns:a16="http://schemas.microsoft.com/office/drawing/2014/main" id="{BF3FF41E-3844-4153-B955-A1F3E9EC1D30}"/>
              </a:ext>
            </a:extLst>
          </p:cNvPr>
          <p:cNvSpPr>
            <a:spLocks noGrp="1"/>
          </p:cNvSpPr>
          <p:nvPr>
            <p:ph sz="half" idx="2" hasCustomPrompt="1"/>
          </p:nvPr>
        </p:nvSpPr>
        <p:spPr>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12" name="Copy 4">
            <a:extLst>
              <a:ext uri="{FF2B5EF4-FFF2-40B4-BE49-F238E27FC236}">
                <a16:creationId xmlns:a16="http://schemas.microsoft.com/office/drawing/2014/main" id="{7AD3B9B1-3210-46C8-8222-A0E11719EB88}"/>
              </a:ext>
            </a:extLst>
          </p:cNvPr>
          <p:cNvSpPr>
            <a:spLocks noGrp="1"/>
          </p:cNvSpPr>
          <p:nvPr>
            <p:ph sz="half" idx="13" hasCustomPrompt="1"/>
          </p:nvPr>
        </p:nvSpPr>
        <p:spPr>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p:txBody>
          <a:bodyPr/>
          <a:lstStyle/>
          <a:p>
            <a:r>
              <a:rPr lang="de-DE" noProof="0" dirty="0"/>
              <a:t>Seite </a:t>
            </a:r>
            <a:fld id="{15EBE321-CBB1-4E91-BD14-37C8D44326FB}" type="slidenum">
              <a:rPr lang="de-DE" noProof="0" smtClean="0"/>
              <a:pPr/>
              <a:t>‹Nr.›</a:t>
            </a:fld>
            <a:endParaRPr lang="de-DE" noProof="0"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503860774"/>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2206" userDrawn="1">
          <p15:clr>
            <a:srgbClr val="65CEFF"/>
          </p15:clr>
        </p15:guide>
        <p15:guide id="10" orient="horz" pos="2343"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68133C-15D2-4F33-802E-DF15E7891829}"/>
              </a:ext>
            </a:extLst>
          </p:cNvPr>
          <p:cNvSpPr>
            <a:spLocks noGrp="1"/>
          </p:cNvSpPr>
          <p:nvPr>
            <p:ph type="title" hasCustomPrompt="1"/>
          </p:nvPr>
        </p:nvSpPr>
        <p:spPr/>
        <p:txBody>
          <a:bodyPr/>
          <a:lstStyle/>
          <a:p>
            <a:r>
              <a:rPr lang="de-DE" noProof="0" dirty="0"/>
              <a:t>Titelformat bearbeiten</a:t>
            </a:r>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a:xfrm>
            <a:off x="411161" y="1414800"/>
            <a:ext cx="7199313" cy="4752000"/>
          </a:xfrm>
          <a:solidFill>
            <a:schemeClr val="bg2"/>
          </a:solidFill>
        </p:spPr>
        <p:txBody>
          <a:bodyPr>
            <a:noAutofit/>
          </a:bodyPr>
          <a:lstStyle/>
          <a:p>
            <a:r>
              <a:rPr lang="de-DE" noProof="0" dirty="0"/>
              <a:t>Bild durch Klicken auf Symbol hinzufügen</a:t>
            </a:r>
          </a:p>
        </p:txBody>
      </p:sp>
      <p:sp>
        <p:nvSpPr>
          <p:cNvPr id="4" name="Copy">
            <a:extLst>
              <a:ext uri="{FF2B5EF4-FFF2-40B4-BE49-F238E27FC236}">
                <a16:creationId xmlns:a16="http://schemas.microsoft.com/office/drawing/2014/main" id="{BF3FF41E-3844-4153-B955-A1F3E9EC1D30}"/>
              </a:ext>
            </a:extLst>
          </p:cNvPr>
          <p:cNvSpPr>
            <a:spLocks noGrp="1"/>
          </p:cNvSpPr>
          <p:nvPr>
            <p:ph sz="half" idx="2" hasCustomPrompt="1"/>
          </p:nvPr>
        </p:nvSpPr>
        <p:spPr>
          <a:xfrm>
            <a:off x="8043189" y="1414800"/>
            <a:ext cx="3744000" cy="4752000"/>
          </a:xfrm>
          <a:prstGeom prst="rect">
            <a:avLst/>
          </a:prstGeom>
        </p:spPr>
        <p:txBody>
          <a:bodyPr>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3" name="Footer Placeholder">
            <a:extLst>
              <a:ext uri="{FF2B5EF4-FFF2-40B4-BE49-F238E27FC236}">
                <a16:creationId xmlns:a16="http://schemas.microsoft.com/office/drawing/2014/main" id="{33756E69-CA2F-47EC-9D32-CB09C4CD83F1}"/>
              </a:ext>
            </a:extLst>
          </p:cNvPr>
          <p:cNvSpPr>
            <a:spLocks noGrp="1"/>
          </p:cNvSpPr>
          <p:nvPr>
            <p:ph type="ftr" sz="quarter" idx="13"/>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p:txBody>
          <a:bodyPr/>
          <a:lstStyle/>
          <a:p>
            <a:r>
              <a:rPr lang="de-DE" noProof="0" dirty="0"/>
              <a:t>Seite </a:t>
            </a:r>
            <a:fld id="{15EBE321-CBB1-4E91-BD14-37C8D44326FB}" type="slidenum">
              <a:rPr lang="de-DE" noProof="0" smtClean="0"/>
              <a:pPr/>
              <a:t>‹Nr.›</a:t>
            </a:fld>
            <a:endParaRPr lang="de-DE" noProof="0" dirty="0"/>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8848882"/>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without logo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0C7B869-3095-4D4F-B832-8B6077991AA5}"/>
              </a:ext>
            </a:extLst>
          </p:cNvPr>
          <p:cNvSpPr>
            <a:spLocks noGrp="1"/>
          </p:cNvSpPr>
          <p:nvPr>
            <p:ph type="title" hasCustomPrompt="1"/>
          </p:nvPr>
        </p:nvSpPr>
        <p:spPr/>
        <p:txBody>
          <a:bodyPr/>
          <a:lstStyle/>
          <a:p>
            <a:r>
              <a:rPr lang="de-DE" noProof="0" dirty="0"/>
              <a:t>Titelformat bearbeiten</a:t>
            </a:r>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a:xfrm>
            <a:off x="411163" y="1414800"/>
            <a:ext cx="7199311" cy="4752000"/>
          </a:xfrm>
          <a:solidFill>
            <a:schemeClr val="bg2"/>
          </a:solidFill>
        </p:spPr>
        <p:txBody>
          <a:bodyPr/>
          <a:lstStyle/>
          <a:p>
            <a:r>
              <a:rPr lang="de-DE" noProof="0" dirty="0"/>
              <a:t>Bild durch Klicken auf Symbol hinzufügen</a:t>
            </a:r>
          </a:p>
        </p:txBody>
      </p:sp>
      <p:sp>
        <p:nvSpPr>
          <p:cNvPr id="4" name="Copy">
            <a:extLst>
              <a:ext uri="{FF2B5EF4-FFF2-40B4-BE49-F238E27FC236}">
                <a16:creationId xmlns:a16="http://schemas.microsoft.com/office/drawing/2014/main" id="{BF3FF41E-3844-4153-B955-A1F3E9EC1D30}"/>
              </a:ext>
            </a:extLst>
          </p:cNvPr>
          <p:cNvSpPr>
            <a:spLocks noGrp="1"/>
          </p:cNvSpPr>
          <p:nvPr>
            <p:ph sz="half" idx="2" hasCustomPrompt="1"/>
          </p:nvPr>
        </p:nvSpPr>
        <p:spPr>
          <a:xfrm>
            <a:off x="8043189" y="1414800"/>
            <a:ext cx="3744000" cy="4752000"/>
          </a:xfrm>
          <a:prstGeom prst="rect">
            <a:avLst/>
          </a:prstGeom>
        </p:spPr>
        <p:txBody>
          <a:bodyPr>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5" name="Footer Placeholder">
            <a:extLst>
              <a:ext uri="{FF2B5EF4-FFF2-40B4-BE49-F238E27FC236}">
                <a16:creationId xmlns:a16="http://schemas.microsoft.com/office/drawing/2014/main" id="{2BA12055-C879-45E9-A105-2B26D233C9D4}"/>
              </a:ext>
            </a:extLst>
          </p:cNvPr>
          <p:cNvSpPr>
            <a:spLocks noGrp="1"/>
          </p:cNvSpPr>
          <p:nvPr>
            <p:ph type="ftr" sz="quarter" idx="13"/>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p:txBody>
          <a:bodyPr/>
          <a:lstStyle/>
          <a:p>
            <a:r>
              <a:rPr lang="de-DE" noProof="0" dirty="0"/>
              <a:t>Seite </a:t>
            </a:r>
            <a:fld id="{15EBE321-CBB1-4E91-BD14-37C8D44326FB}" type="slidenum">
              <a:rPr lang="de-DE" noProof="0" smtClean="0"/>
              <a:pPr/>
              <a:t>‹Nr.›</a:t>
            </a:fld>
            <a:endParaRPr lang="de-DE" noProof="0" dirty="0"/>
          </a:p>
        </p:txBody>
      </p:sp>
    </p:spTree>
    <p:extLst>
      <p:ext uri="{BB962C8B-B14F-4D97-AF65-F5344CB8AC3E}">
        <p14:creationId xmlns:p14="http://schemas.microsoft.com/office/powerpoint/2010/main" val="3664610299"/>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hasCustomPrompt="1"/>
          </p:nvPr>
        </p:nvSpPr>
        <p:spPr/>
        <p:txBody>
          <a:bodyPr/>
          <a:lstStyle>
            <a:lvl1pPr>
              <a:defRPr>
                <a:solidFill>
                  <a:schemeClr val="accent1"/>
                </a:solidFill>
              </a:defRPr>
            </a:lvl1pPr>
          </a:lstStyle>
          <a:p>
            <a:r>
              <a:rPr lang="de-DE" noProof="0" dirty="0"/>
              <a:t>Titelformat bearbeiten</a:t>
            </a:r>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a:xfrm>
            <a:off x="404812" y="1414461"/>
            <a:ext cx="11376026" cy="4392000"/>
          </a:xfrm>
        </p:spPr>
        <p:txBody>
          <a:bodyPr/>
          <a:lstStyle/>
          <a:p>
            <a:r>
              <a:rPr lang="de-DE" noProof="0" dirty="0"/>
              <a:t>Tabelle durch Klicken auf Symbol hinzufügen</a:t>
            </a:r>
          </a:p>
        </p:txBody>
      </p:sp>
      <p:sp>
        <p:nvSpPr>
          <p:cNvPr id="3" name="Footer Placeholder">
            <a:extLst>
              <a:ext uri="{FF2B5EF4-FFF2-40B4-BE49-F238E27FC236}">
                <a16:creationId xmlns:a16="http://schemas.microsoft.com/office/drawing/2014/main" id="{9CEA2FAD-1597-4F5C-878D-02CB854024F3}"/>
              </a:ext>
            </a:extLst>
          </p:cNvPr>
          <p:cNvSpPr>
            <a:spLocks noGrp="1"/>
          </p:cNvSpPr>
          <p:nvPr>
            <p:ph type="ftr" sz="quarter" idx="13"/>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p:txBody>
          <a:bodyPr/>
          <a:lstStyle/>
          <a:p>
            <a:r>
              <a:rPr lang="de-DE" noProof="0" dirty="0"/>
              <a:t>Seite </a:t>
            </a:r>
            <a:fld id="{15EBE321-CBB1-4E91-BD14-37C8D44326FB}" type="slidenum">
              <a:rPr lang="de-DE" noProof="0" smtClean="0"/>
              <a:pPr/>
              <a:t>‹Nr.›</a:t>
            </a:fld>
            <a:endParaRPr lang="de-DE" noProof="0" dirty="0"/>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12428891"/>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F2A455C-53B1-4792-8EA9-F00926C48E39}"/>
              </a:ext>
            </a:extLst>
          </p:cNvPr>
          <p:cNvSpPr>
            <a:spLocks noGrp="1"/>
          </p:cNvSpPr>
          <p:nvPr>
            <p:ph type="title" hasCustomPrompt="1"/>
          </p:nvPr>
        </p:nvSpPr>
        <p:spPr/>
        <p:txBody>
          <a:bodyPr/>
          <a:lstStyle>
            <a:lvl1pPr>
              <a:defRPr>
                <a:solidFill>
                  <a:schemeClr val="tx1"/>
                </a:solidFill>
              </a:defRPr>
            </a:lvl1pPr>
          </a:lstStyle>
          <a:p>
            <a:r>
              <a:rPr lang="de-DE" noProof="0" dirty="0"/>
              <a:t>Titelformat bearbeiten</a:t>
            </a:r>
          </a:p>
        </p:txBody>
      </p:sp>
      <p:sp>
        <p:nvSpPr>
          <p:cNvPr id="3" name="Copy 1">
            <a:extLst>
              <a:ext uri="{FF2B5EF4-FFF2-40B4-BE49-F238E27FC236}">
                <a16:creationId xmlns:a16="http://schemas.microsoft.com/office/drawing/2014/main" id="{9CE7E2D8-94E8-4FE6-93A5-924CA3EC5315}"/>
              </a:ext>
            </a:extLst>
          </p:cNvPr>
          <p:cNvSpPr>
            <a:spLocks noGrp="1"/>
          </p:cNvSpPr>
          <p:nvPr>
            <p:ph idx="1" hasCustomPrompt="1"/>
          </p:nvPr>
        </p:nvSpPr>
        <p:spPr>
          <a:xfrm>
            <a:off x="411162"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11" name="Copy 2">
            <a:extLst>
              <a:ext uri="{FF2B5EF4-FFF2-40B4-BE49-F238E27FC236}">
                <a16:creationId xmlns:a16="http://schemas.microsoft.com/office/drawing/2014/main" id="{3AC3CE10-0C4B-4A11-BA76-8CAFED13661C}"/>
              </a:ext>
            </a:extLst>
          </p:cNvPr>
          <p:cNvSpPr>
            <a:spLocks noGrp="1"/>
          </p:cNvSpPr>
          <p:nvPr>
            <p:ph idx="13" hasCustomPrompt="1"/>
          </p:nvPr>
        </p:nvSpPr>
        <p:spPr>
          <a:xfrm>
            <a:off x="4299176"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10" name="Copy 3">
            <a:extLst>
              <a:ext uri="{FF2B5EF4-FFF2-40B4-BE49-F238E27FC236}">
                <a16:creationId xmlns:a16="http://schemas.microsoft.com/office/drawing/2014/main" id="{E840DCCC-8E77-40B8-B94B-A4D3A4D77826}"/>
              </a:ext>
            </a:extLst>
          </p:cNvPr>
          <p:cNvSpPr>
            <a:spLocks noGrp="1"/>
          </p:cNvSpPr>
          <p:nvPr>
            <p:ph idx="12" hasCustomPrompt="1"/>
          </p:nvPr>
        </p:nvSpPr>
        <p:spPr>
          <a:xfrm>
            <a:off x="8187189" y="1414462"/>
            <a:ext cx="3600000" cy="4392000"/>
          </a:xfrm>
          <a:prstGeom prst="rect">
            <a:avLst/>
          </a:prstGeom>
          <a:solidFill>
            <a:schemeClr val="tx2"/>
          </a:solidFill>
          <a:ln w="19050">
            <a:solidFill>
              <a:schemeClr val="tx1"/>
            </a:solidFill>
          </a:ln>
        </p:spPr>
        <p:txBody>
          <a:bodyPr lIns="216000" tIns="144000" rIns="216000" bIns="144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vl6pPr>
              <a:buClr>
                <a:schemeClr val="accent1"/>
              </a:buClr>
              <a:defRPr>
                <a:solidFill>
                  <a:schemeClr val="bg1"/>
                </a:solidFill>
              </a:defRPr>
            </a:lvl6pPr>
            <a:lvl7pPr>
              <a:buClr>
                <a:schemeClr val="accent1"/>
              </a:buClr>
              <a:defRPr>
                <a:solidFill>
                  <a:schemeClr val="bg1"/>
                </a:solidFill>
              </a:defRPr>
            </a:lvl7pPr>
            <a:lvl8pPr>
              <a:buClr>
                <a:schemeClr val="accent1"/>
              </a:buClr>
              <a:defRPr>
                <a:solidFill>
                  <a:schemeClr val="bg1"/>
                </a:solidFill>
              </a:defRPr>
            </a:lvl8pPr>
            <a:lvl9pPr>
              <a:buClr>
                <a:schemeClr val="accent1"/>
              </a:buClr>
              <a:defRPr>
                <a:solidFill>
                  <a:schemeClr val="bg1"/>
                </a:solidFill>
              </a:defRPr>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6" name="Footer Placeholder">
            <a:extLst>
              <a:ext uri="{FF2B5EF4-FFF2-40B4-BE49-F238E27FC236}">
                <a16:creationId xmlns:a16="http://schemas.microsoft.com/office/drawing/2014/main" id="{91FCCEDD-7521-4BD5-8A32-A62DA6246709}"/>
              </a:ext>
            </a:extLst>
          </p:cNvPr>
          <p:cNvSpPr>
            <a:spLocks noGrp="1"/>
          </p:cNvSpPr>
          <p:nvPr>
            <p:ph type="ftr" sz="quarter" idx="14"/>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p:txBody>
          <a:bodyPr/>
          <a:lstStyle/>
          <a:p>
            <a:r>
              <a:rPr lang="de-DE" noProof="0" dirty="0"/>
              <a:t>Seite </a:t>
            </a:r>
            <a:fld id="{15EBE321-CBB1-4E91-BD14-37C8D44326FB}" type="slidenum">
              <a:rPr lang="de-DE" noProof="0" smtClean="0"/>
              <a:pPr/>
              <a:t>‹Nr.›</a:t>
            </a:fld>
            <a:endParaRPr lang="de-DE" noProof="0" dirty="0"/>
          </a:p>
        </p:txBody>
      </p:sp>
      <p:pic>
        <p:nvPicPr>
          <p:cNvPr id="9" name="Siemens Logo">
            <a:extLst>
              <a:ext uri="{FF2B5EF4-FFF2-40B4-BE49-F238E27FC236}">
                <a16:creationId xmlns:a16="http://schemas.microsoft.com/office/drawing/2014/main" id="{E5DDD55C-5C17-4BCD-A9BB-FE8A69DC48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60158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Cognisphere" descr="Background pattern&#10;&#10;Description automatically generated">
            <a:extLst>
              <a:ext uri="{FF2B5EF4-FFF2-40B4-BE49-F238E27FC236}">
                <a16:creationId xmlns:a16="http://schemas.microsoft.com/office/drawing/2014/main" id="{5EC16A07-2831-49DA-88B1-B2DAEFACD6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de-DE" noProof="0" dirty="0"/>
              <a:t>Titelformat bearbeiten </a:t>
            </a:r>
            <a:br>
              <a:rPr lang="de-DE" noProof="0" dirty="0"/>
            </a:br>
            <a:r>
              <a:rPr lang="de-DE" noProof="0" dirty="0"/>
              <a:t>3 Zeilen</a:t>
            </a:r>
            <a:br>
              <a:rPr lang="de-DE" noProof="0" dirty="0"/>
            </a:br>
            <a:r>
              <a:rPr lang="de-DE" noProof="0" dirty="0"/>
              <a:t>Titel 60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1"/>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de-DE" noProof="0" dirty="0" err="1"/>
              <a:t>Subhead</a:t>
            </a:r>
            <a:r>
              <a:rPr lang="de-DE" noProof="0" dirty="0"/>
              <a:t> für Titelgröße 60 </a:t>
            </a:r>
            <a:r>
              <a:rPr lang="de-DE" noProof="0" dirty="0" err="1"/>
              <a:t>pt</a:t>
            </a:r>
            <a:endParaRPr lang="de-DE" noProof="0"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654260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1"/>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de-DE" noProof="0" dirty="0"/>
              <a:t>Bitte hier das Zitat einfügen.</a:t>
            </a:r>
          </a:p>
          <a:p>
            <a:pPr lvl="1"/>
            <a:r>
              <a:rPr lang="de-DE" noProof="0" dirty="0"/>
              <a:t>Name, Autor</a:t>
            </a:r>
          </a:p>
        </p:txBody>
      </p:sp>
      <p:sp>
        <p:nvSpPr>
          <p:cNvPr id="12" name="Quote marks">
            <a:extLst>
              <a:ext uri="{FF2B5EF4-FFF2-40B4-BE49-F238E27FC236}">
                <a16:creationId xmlns:a16="http://schemas.microsoft.com/office/drawing/2014/main" id="{58EF2AB0-A78A-44C9-9A7D-F20D9ED854E0}"/>
              </a:ext>
            </a:extLst>
          </p:cNvPr>
          <p:cNvSpPr/>
          <p:nvPr/>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de-DE" noProof="0" dirty="0"/>
          </a:p>
        </p:txBody>
      </p:sp>
      <p:sp>
        <p:nvSpPr>
          <p:cNvPr id="2" name="Footer Placeholder">
            <a:extLst>
              <a:ext uri="{FF2B5EF4-FFF2-40B4-BE49-F238E27FC236}">
                <a16:creationId xmlns:a16="http://schemas.microsoft.com/office/drawing/2014/main" id="{6AEDD147-ACC0-4A9C-9043-90612765C0FA}"/>
              </a:ext>
            </a:extLst>
          </p:cNvPr>
          <p:cNvSpPr>
            <a:spLocks noGrp="1"/>
          </p:cNvSpPr>
          <p:nvPr>
            <p:ph type="ftr" sz="quarter" idx="13"/>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3" name="Slide Number Placeholder">
            <a:extLst>
              <a:ext uri="{FF2B5EF4-FFF2-40B4-BE49-F238E27FC236}">
                <a16:creationId xmlns:a16="http://schemas.microsoft.com/office/drawing/2014/main" id="{4131F54F-C70B-4435-91E6-F995F83E6C69}"/>
              </a:ext>
            </a:extLst>
          </p:cNvPr>
          <p:cNvSpPr>
            <a:spLocks noGrp="1"/>
          </p:cNvSpPr>
          <p:nvPr>
            <p:ph type="sldNum" sz="quarter" idx="14"/>
          </p:nvPr>
        </p:nvSpPr>
        <p:spPr/>
        <p:txBody>
          <a:bodyPr/>
          <a:lstStyle/>
          <a:p>
            <a:r>
              <a:rPr lang="de-DE" noProof="0" dirty="0"/>
              <a:t>Seite </a:t>
            </a:r>
            <a:fld id="{15EBE321-CBB1-4E91-BD14-37C8D44326FB}" type="slidenum">
              <a:rPr lang="de-DE" noProof="0" smtClean="0"/>
              <a:pPr/>
              <a:t>‹Nr.›</a:t>
            </a:fld>
            <a:endParaRPr lang="de-DE" noProof="0" dirty="0"/>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263419937"/>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2206" userDrawn="1">
          <p15:clr>
            <a:srgbClr val="65CEFF"/>
          </p15:clr>
        </p15:guide>
        <p15:guide id="7" orient="horz" pos="2343"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de-DE" noProof="0" dirty="0"/>
              <a:t>Bitte hier das Zitat einfügen.</a:t>
            </a:r>
          </a:p>
          <a:p>
            <a:pPr lvl="1"/>
            <a:r>
              <a:rPr lang="de-DE" noProof="0" dirty="0"/>
              <a:t>Name, Autor</a:t>
            </a:r>
          </a:p>
        </p:txBody>
      </p:sp>
      <p:sp>
        <p:nvSpPr>
          <p:cNvPr id="11" name="Quote marks">
            <a:extLst>
              <a:ext uri="{FF2B5EF4-FFF2-40B4-BE49-F238E27FC236}">
                <a16:creationId xmlns:a16="http://schemas.microsoft.com/office/drawing/2014/main" id="{916E4245-F21C-4EAB-8B26-FEA21C26067F}"/>
              </a:ext>
            </a:extLst>
          </p:cNvPr>
          <p:cNvSpPr/>
          <p:nvPr userDrawn="1"/>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de-DE" noProof="0" dirty="0"/>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p:txBody>
          <a:bodyPr/>
          <a:lstStyle/>
          <a:p>
            <a:r>
              <a:rPr lang="de-DE" noProof="0" dirty="0"/>
              <a:t>Seite </a:t>
            </a:r>
            <a:fld id="{15EBE321-CBB1-4E91-BD14-37C8D44326FB}" type="slidenum">
              <a:rPr lang="de-DE" noProof="0" smtClean="0"/>
              <a:pPr/>
              <a:t>‹Nr.›</a:t>
            </a:fld>
            <a:endParaRPr lang="de-DE" noProof="0" dirty="0"/>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4605121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3658" userDrawn="1">
          <p15:clr>
            <a:srgbClr val="65CEFF"/>
          </p15:clr>
        </p15:guide>
        <p15:guide id="7" orient="horz" pos="3885" userDrawn="1">
          <p15:clr>
            <a:srgbClr val="65CEFF"/>
          </p15:clr>
        </p15:guide>
        <p15:guide id="8" orient="horz" pos="4157" userDrawn="1">
          <p15:clr>
            <a:srgbClr val="65CE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a:xfrm>
            <a:off x="986400" y="1271538"/>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de-DE" noProof="0" dirty="0"/>
              <a:t>Titelformat durch Klicken bearbeiten</a:t>
            </a:r>
          </a:p>
        </p:txBody>
      </p:sp>
      <p:sp>
        <p:nvSpPr>
          <p:cNvPr id="2" name="Footer Placeholder">
            <a:extLst>
              <a:ext uri="{FF2B5EF4-FFF2-40B4-BE49-F238E27FC236}">
                <a16:creationId xmlns:a16="http://schemas.microsoft.com/office/drawing/2014/main" id="{39F9E844-3827-4B6C-9CB5-13C9A70DCD4D}"/>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3" name="Slide Number Placeholder">
            <a:extLst>
              <a:ext uri="{FF2B5EF4-FFF2-40B4-BE49-F238E27FC236}">
                <a16:creationId xmlns:a16="http://schemas.microsoft.com/office/drawing/2014/main" id="{D52C2AF7-8539-453F-BD56-35B696DB2073}"/>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71878887"/>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a:xfrm>
            <a:off x="986400" y="1270799"/>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de-DE" noProof="0" dirty="0"/>
              <a:t>Titelformat durch Klicken bearbeiten</a:t>
            </a:r>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3164166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01"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de-DE" noProof="0" dirty="0"/>
              <a:t>Kontakt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de-DE" noProof="0" dirty="0"/>
              <a:t>Kontakt bearbeiten</a:t>
            </a:r>
          </a:p>
          <a:p>
            <a:pPr lvl="1"/>
            <a:r>
              <a:rPr lang="de-DE" noProof="0" dirty="0"/>
              <a:t>Name etc.</a:t>
            </a:r>
          </a:p>
          <a:p>
            <a:pPr lvl="2"/>
            <a:r>
              <a:rPr lang="de-DE" noProof="0" dirty="0"/>
              <a:t>Abteilung etc.</a:t>
            </a:r>
          </a:p>
          <a:p>
            <a:pPr lvl="3"/>
            <a:r>
              <a:rPr lang="de-DE" noProof="0" dirty="0"/>
              <a:t>Unterkapitel</a:t>
            </a:r>
          </a:p>
          <a:p>
            <a:pPr lvl="4"/>
            <a:r>
              <a:rPr lang="de-DE" noProof="0" dirty="0"/>
              <a:t>Aktives Unterkapitel</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p>
            <a:pPr>
              <a:lnSpc>
                <a:spcPct val="100000"/>
              </a:lnSpc>
            </a:pPr>
            <a:r>
              <a:rPr lang="de-DE" noProof="0" dirty="0"/>
              <a:t>Vertraulich | © Siemens 2021 | </a:t>
            </a:r>
            <a:r>
              <a:rPr lang="de-DE" noProof="0" dirty="0" err="1"/>
              <a:t>Claret</a:t>
            </a:r>
            <a:r>
              <a:rPr lang="de-DE" noProof="0" dirty="0"/>
              <a:t> | DI PA S&amp;V MK2 2 </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‹Nr.›</a:t>
            </a:fld>
            <a:endParaRPr lang="de-DE" noProof="0" dirty="0"/>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1007990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778"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Gradient DB–Petrol 4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Cognisphere" descr="A picture containing background pattern&#10;&#10;Description automatically generated">
            <a:extLst>
              <a:ext uri="{FF2B5EF4-FFF2-40B4-BE49-F238E27FC236}">
                <a16:creationId xmlns:a16="http://schemas.microsoft.com/office/drawing/2014/main" id="{EBE89C8E-7FF1-4200-B3D3-59BBB2B4B1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de-DE" noProof="0" dirty="0"/>
              <a:t>Titelformat bearbeiten </a:t>
            </a:r>
            <a:br>
              <a:rPr lang="de-DE" noProof="0" dirty="0"/>
            </a:br>
            <a:r>
              <a:rPr lang="de-DE" noProof="0" dirty="0"/>
              <a:t>4 Zeilen</a:t>
            </a:r>
            <a:br>
              <a:rPr lang="de-DE" noProof="0" dirty="0"/>
            </a:br>
            <a:r>
              <a:rPr lang="de-DE" noProof="0" dirty="0"/>
              <a:t>Titel 40 </a:t>
            </a:r>
            <a:r>
              <a:rPr lang="de-DE" noProof="0" dirty="0" err="1"/>
              <a:t>pt</a:t>
            </a:r>
            <a:br>
              <a:rPr lang="de-DE" noProof="0" dirty="0"/>
            </a:br>
            <a:r>
              <a:rPr lang="de-DE" noProof="0" dirty="0"/>
              <a:t>Extra lange Überschriften</a:t>
            </a:r>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de-DE" noProof="0" dirty="0" err="1"/>
              <a:t>Subhead</a:t>
            </a:r>
            <a:r>
              <a:rPr lang="de-DE" noProof="0" dirty="0"/>
              <a:t> für Titelgröße 40 </a:t>
            </a:r>
            <a:r>
              <a:rPr lang="de-DE" noProof="0" dirty="0" err="1"/>
              <a:t>pt</a:t>
            </a:r>
            <a:endParaRPr lang="de-DE" noProof="0"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8455336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de-DE" noProof="0" dirty="0"/>
              <a:t>Titelformat bearbeiten</a:t>
            </a:r>
            <a:br>
              <a:rPr lang="de-DE" noProof="0" dirty="0"/>
            </a:br>
            <a:r>
              <a:rPr lang="de-DE" noProof="0" dirty="0"/>
              <a:t>Titel 48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de-DE" noProof="0" dirty="0" err="1"/>
              <a:t>Subhead</a:t>
            </a:r>
            <a:r>
              <a:rPr lang="de-DE" noProof="0" dirty="0"/>
              <a:t> für Titelgröße 48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99078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de-DE" noProof="0" dirty="0"/>
              <a:t>Titelformat bearbeiten</a:t>
            </a:r>
            <a:br>
              <a:rPr lang="de-DE" noProof="0" dirty="0"/>
            </a:br>
            <a:r>
              <a:rPr lang="de-DE" noProof="0" dirty="0"/>
              <a:t>Titel 40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40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184751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de-DE" noProof="0" dirty="0"/>
              <a:t>Titelbild</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de-DE" noProof="0" dirty="0"/>
              <a:t>Titelformat bearbeiten</a:t>
            </a:r>
            <a:br>
              <a:rPr lang="de-DE" noProof="0" dirty="0"/>
            </a:br>
            <a:r>
              <a:rPr lang="de-DE" noProof="0" dirty="0"/>
              <a:t>3 Zeilen</a:t>
            </a:r>
            <a:br>
              <a:rPr lang="de-DE" noProof="0" dirty="0"/>
            </a:br>
            <a:r>
              <a:rPr lang="de-DE" noProof="0" dirty="0"/>
              <a:t>Titel 36 </a:t>
            </a:r>
            <a:r>
              <a:rPr lang="de-DE" noProof="0" dirty="0" err="1"/>
              <a:t>pt</a:t>
            </a:r>
            <a:endParaRPr lang="de-DE" noProof="0"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de-DE" noProof="0" dirty="0" err="1"/>
              <a:t>Subhead</a:t>
            </a:r>
            <a:r>
              <a:rPr lang="de-DE" noProof="0" dirty="0"/>
              <a:t> für Titelgröße 36 </a:t>
            </a:r>
            <a:r>
              <a:rPr lang="de-DE" noProof="0" dirty="0" err="1"/>
              <a:t>pt</a:t>
            </a:r>
            <a:endParaRPr lang="de-DE" noProof="0"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de-DE" noProof="0" dirty="0"/>
              <a:t>Vertraulich | © Siemens 2021 | </a:t>
            </a:r>
            <a:r>
              <a:rPr lang="de-DE" noProof="0" dirty="0" err="1"/>
              <a:t>Claret</a:t>
            </a:r>
            <a:r>
              <a:rPr lang="de-DE" noProof="0" dirty="0"/>
              <a:t> | DI PA S&amp;V MK2 2 </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999428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vmlDrawing" Target="../drawings/vmlDrawing1.v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D8F2403D-E47C-44A5-A802-779FD87F8192}"/>
              </a:ext>
            </a:extLst>
          </p:cNvPr>
          <p:cNvGraphicFramePr>
            <a:graphicFrameLocks noChangeAspect="1"/>
          </p:cNvGraphicFramePr>
          <p:nvPr userDrawn="1">
            <p:custDataLst>
              <p:tags r:id="rId57"/>
            </p:custDataLst>
            <p:extLst>
              <p:ext uri="{D42A27DB-BD31-4B8C-83A1-F6EECF244321}">
                <p14:modId xmlns:p14="http://schemas.microsoft.com/office/powerpoint/2010/main" val="2399929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8" name="think-cell Folie" r:id="rId58" imgW="306" imgH="306" progId="TCLayout.ActiveDocument.1">
                  <p:embed/>
                </p:oleObj>
              </mc:Choice>
              <mc:Fallback>
                <p:oleObj name="think-cell Folie" r:id="rId58" imgW="306" imgH="306" progId="TCLayout.ActiveDocument.1">
                  <p:embed/>
                  <p:pic>
                    <p:nvPicPr>
                      <p:cNvPr id="7" name="Objekt 6" hidden="1">
                        <a:extLst>
                          <a:ext uri="{FF2B5EF4-FFF2-40B4-BE49-F238E27FC236}">
                            <a16:creationId xmlns:a16="http://schemas.microsoft.com/office/drawing/2014/main" id="{D8F2403D-E47C-44A5-A802-779FD87F8192}"/>
                          </a:ext>
                        </a:extLst>
                      </p:cNvPr>
                      <p:cNvPicPr/>
                      <p:nvPr/>
                    </p:nvPicPr>
                    <p:blipFill>
                      <a:blip r:embed="rId59"/>
                      <a:stretch>
                        <a:fillRect/>
                      </a:stretch>
                    </p:blipFill>
                    <p:spPr>
                      <a:xfrm>
                        <a:off x="1588" y="1588"/>
                        <a:ext cx="1588" cy="1588"/>
                      </a:xfrm>
                      <a:prstGeom prst="rect">
                        <a:avLst/>
                      </a:prstGeom>
                    </p:spPr>
                  </p:pic>
                </p:oleObj>
              </mc:Fallback>
            </mc:AlternateContent>
          </a:graphicData>
        </a:graphic>
      </p:graphicFrame>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t" anchorCtr="0">
            <a:noAutofit/>
          </a:bodyPr>
          <a:lstStyle/>
          <a:p>
            <a:r>
              <a:rPr lang="de-DE" noProof="0" dirty="0"/>
              <a:t>Titelmasterformat durch Klicken bearbeiten</a:t>
            </a:r>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Siebente Ebene</a:t>
            </a:r>
          </a:p>
          <a:p>
            <a:pPr lvl="7"/>
            <a:r>
              <a:rPr lang="de-DE" noProof="0" dirty="0"/>
              <a:t>Achte Ebene</a:t>
            </a:r>
          </a:p>
          <a:p>
            <a:pPr lvl="8"/>
            <a:r>
              <a:rPr lang="de-DE" noProof="0" dirty="0"/>
              <a:t>Neunte Ebene</a:t>
            </a:r>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de-DE" noProof="0" dirty="0"/>
              <a:t>Vertraulich | © Siemens 2021 | </a:t>
            </a:r>
            <a:r>
              <a:rPr lang="de-DE" noProof="0" dirty="0" err="1"/>
              <a:t>Claret</a:t>
            </a:r>
            <a:r>
              <a:rPr lang="de-DE" noProof="0" dirty="0"/>
              <a:t> | DI PA S&amp;V MK2 2 </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de-DE" noProof="0" dirty="0"/>
              <a:t>Seite </a:t>
            </a:r>
            <a:fld id="{15EBE321-CBB1-4E91-BD14-37C8D44326FB}" type="slidenum">
              <a:rPr lang="de-DE" noProof="0" smtClean="0"/>
              <a:pPr/>
              <a:t>‹Nr.›</a:t>
            </a:fld>
            <a:endParaRPr lang="de-DE" noProof="0" dirty="0"/>
          </a:p>
        </p:txBody>
      </p:sp>
    </p:spTree>
    <p:extLst>
      <p:ext uri="{BB962C8B-B14F-4D97-AF65-F5344CB8AC3E}">
        <p14:creationId xmlns:p14="http://schemas.microsoft.com/office/powerpoint/2010/main" val="1698585145"/>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48" r:id="rId19"/>
    <p:sldLayoutId id="2147483749" r:id="rId20"/>
    <p:sldLayoutId id="2147483750" r:id="rId21"/>
    <p:sldLayoutId id="2147483745" r:id="rId22"/>
    <p:sldLayoutId id="2147483746" r:id="rId23"/>
    <p:sldLayoutId id="2147483747" r:id="rId24"/>
    <p:sldLayoutId id="2147483736" r:id="rId25"/>
    <p:sldLayoutId id="2147483737" r:id="rId26"/>
    <p:sldLayoutId id="2147483738" r:id="rId27"/>
    <p:sldLayoutId id="2147483739" r:id="rId28"/>
    <p:sldLayoutId id="2147483740" r:id="rId29"/>
    <p:sldLayoutId id="2147483741" r:id="rId30"/>
    <p:sldLayoutId id="2147483744" r:id="rId31"/>
    <p:sldLayoutId id="2147483708" r:id="rId32"/>
    <p:sldLayoutId id="2147483655" r:id="rId33"/>
    <p:sldLayoutId id="2147483742" r:id="rId34"/>
    <p:sldLayoutId id="2147483677" r:id="rId35"/>
    <p:sldLayoutId id="2147483709" r:id="rId36"/>
    <p:sldLayoutId id="2147483691" r:id="rId37"/>
    <p:sldLayoutId id="2147483751" r:id="rId38"/>
    <p:sldLayoutId id="2147483692" r:id="rId39"/>
    <p:sldLayoutId id="2147483752" r:id="rId40"/>
    <p:sldLayoutId id="2147483650" r:id="rId41"/>
    <p:sldLayoutId id="2147483665" r:id="rId42"/>
    <p:sldLayoutId id="2147483666" r:id="rId43"/>
    <p:sldLayoutId id="2147483697" r:id="rId44"/>
    <p:sldLayoutId id="2147483698" r:id="rId45"/>
    <p:sldLayoutId id="2147483652" r:id="rId46"/>
    <p:sldLayoutId id="2147483680" r:id="rId47"/>
    <p:sldLayoutId id="2147483694" r:id="rId48"/>
    <p:sldLayoutId id="2147483687" r:id="rId49"/>
    <p:sldLayoutId id="2147483681" r:id="rId50"/>
    <p:sldLayoutId id="2147483690" r:id="rId51"/>
    <p:sldLayoutId id="2147483711" r:id="rId52"/>
    <p:sldLayoutId id="2147483682" r:id="rId53"/>
    <p:sldLayoutId id="2147483678" r:id="rId54"/>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g"/><Relationship Id="rId3" Type="http://schemas.openxmlformats.org/officeDocument/2006/relationships/slideLayout" Target="../slideLayouts/slideLayout38.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11" Type="http://schemas.openxmlformats.org/officeDocument/2006/relationships/image" Target="../media/image36.png"/><Relationship Id="rId5" Type="http://schemas.openxmlformats.org/officeDocument/2006/relationships/oleObject" Target="../embeddings/oleObject3.bin"/><Relationship Id="rId10" Type="http://schemas.openxmlformats.org/officeDocument/2006/relationships/image" Target="../media/image35.png"/><Relationship Id="rId4" Type="http://schemas.openxmlformats.org/officeDocument/2006/relationships/notesSlide" Target="../notesSlides/notesSlide2.xml"/><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9.jp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8.xml"/><Relationship Id="rId7" Type="http://schemas.openxmlformats.org/officeDocument/2006/relationships/image" Target="../media/image33.png"/><Relationship Id="rId12" Type="http://schemas.openxmlformats.org/officeDocument/2006/relationships/hyperlink" Target="https://support.industry.siemens.com/My/ww/en/requests#createRequest" TargetMode="Externa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11" Type="http://schemas.openxmlformats.org/officeDocument/2006/relationships/hyperlink" Target="https://new.siemens.com/global/en/products/automation/process-analytics/extraktive-continuous-process-gas-analytics.html" TargetMode="External"/><Relationship Id="rId5" Type="http://schemas.openxmlformats.org/officeDocument/2006/relationships/oleObject" Target="../embeddings/oleObject5.bin"/><Relationship Id="rId10" Type="http://schemas.openxmlformats.org/officeDocument/2006/relationships/image" Target="../media/image42.png"/><Relationship Id="rId4" Type="http://schemas.openxmlformats.org/officeDocument/2006/relationships/notesSlide" Target="../notesSlides/notesSlide4.xml"/><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4.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2.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5.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6.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7.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560B5E57-6892-4936-A44B-90AAC293D242}"/>
              </a:ext>
            </a:extLst>
          </p:cNvPr>
          <p:cNvGraphicFramePr>
            <a:graphicFrameLocks noChangeAspect="1"/>
          </p:cNvGraphicFramePr>
          <p:nvPr>
            <p:custDataLst>
              <p:tags r:id="rId2"/>
            </p:custDataLst>
            <p:extLst>
              <p:ext uri="{D42A27DB-BD31-4B8C-83A1-F6EECF244321}">
                <p14:modId xmlns:p14="http://schemas.microsoft.com/office/powerpoint/2010/main" val="2445488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 name="think-cell Folie" r:id="rId5" imgW="306" imgH="306" progId="TCLayout.ActiveDocument.1">
                  <p:embed/>
                </p:oleObj>
              </mc:Choice>
              <mc:Fallback>
                <p:oleObj name="think-cell Folie" r:id="rId5" imgW="306" imgH="306" progId="TCLayout.ActiveDocument.1">
                  <p:embed/>
                  <p:pic>
                    <p:nvPicPr>
                      <p:cNvPr id="8" name="Objekt 7" hidden="1">
                        <a:extLst>
                          <a:ext uri="{FF2B5EF4-FFF2-40B4-BE49-F238E27FC236}">
                            <a16:creationId xmlns:a16="http://schemas.microsoft.com/office/drawing/2014/main" id="{560B5E57-6892-4936-A44B-90AAC293D24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3" name="Bildplatzhalter 13">
            <a:extLst>
              <a:ext uri="{FF2B5EF4-FFF2-40B4-BE49-F238E27FC236}">
                <a16:creationId xmlns:a16="http://schemas.microsoft.com/office/drawing/2014/main" id="{6FC1BFEB-3CA1-4032-824F-2AC18A24F518}"/>
              </a:ext>
            </a:extLst>
          </p:cNvPr>
          <p:cNvPicPr>
            <a:picLocks noGrp="1" noChangeAspect="1"/>
          </p:cNvPicPr>
          <p:nvPr>
            <p:ph type="pic" sz="quarter" idx="11"/>
          </p:nvPr>
        </p:nvPicPr>
        <p:blipFill rotWithShape="1">
          <a:blip r:embed="rId7"/>
          <a:srcRect t="24468" b="24468"/>
          <a:stretch/>
        </p:blipFill>
        <p:spPr>
          <a:xfrm>
            <a:off x="0" y="0"/>
            <a:ext cx="12192000" cy="3502025"/>
          </a:xfrm>
          <a:prstGeom prst="rect">
            <a:avLst/>
          </a:prstGeom>
          <a:solidFill>
            <a:schemeClr val="accent1"/>
          </a:solidFill>
        </p:spPr>
      </p:pic>
      <p:sp>
        <p:nvSpPr>
          <p:cNvPr id="9" name="Titel 8">
            <a:extLst>
              <a:ext uri="{FF2B5EF4-FFF2-40B4-BE49-F238E27FC236}">
                <a16:creationId xmlns:a16="http://schemas.microsoft.com/office/drawing/2014/main" id="{A991044E-41EA-4EAA-B299-44B67D1C97D4}"/>
              </a:ext>
            </a:extLst>
          </p:cNvPr>
          <p:cNvSpPr>
            <a:spLocks noGrp="1"/>
          </p:cNvSpPr>
          <p:nvPr>
            <p:ph type="title"/>
          </p:nvPr>
        </p:nvSpPr>
        <p:spPr>
          <a:xfrm>
            <a:off x="410400" y="3780000"/>
            <a:ext cx="9297803" cy="1415772"/>
          </a:xfrm>
        </p:spPr>
        <p:txBody>
          <a:bodyPr vert="horz"/>
          <a:lstStyle/>
          <a:p>
            <a:r>
              <a:rPr lang="de-DE" b="1" i="0" u="none" baseline="0"/>
              <a:t>SIPROCESS GA700</a:t>
            </a:r>
            <a:br>
              <a:rPr lang="de-DE"/>
            </a:br>
            <a:r>
              <a:rPr lang="de-DE" sz="4400" b="0" i="0" u="none" baseline="0"/>
              <a:t>Maßgeschneiderte Anwendungen</a:t>
            </a:r>
            <a:endParaRPr lang="de-DE" dirty="0"/>
          </a:p>
        </p:txBody>
      </p:sp>
      <p:sp>
        <p:nvSpPr>
          <p:cNvPr id="10" name="Untertitel 9">
            <a:extLst>
              <a:ext uri="{FF2B5EF4-FFF2-40B4-BE49-F238E27FC236}">
                <a16:creationId xmlns:a16="http://schemas.microsoft.com/office/drawing/2014/main" id="{6DF0416E-43D4-4A41-A9E7-85D98C158892}"/>
              </a:ext>
            </a:extLst>
          </p:cNvPr>
          <p:cNvSpPr>
            <a:spLocks noGrp="1"/>
          </p:cNvSpPr>
          <p:nvPr>
            <p:ph type="subTitle" idx="1"/>
          </p:nvPr>
        </p:nvSpPr>
        <p:spPr/>
        <p:txBody>
          <a:bodyPr/>
          <a:lstStyle/>
          <a:p>
            <a:r>
              <a:rPr lang="de-DE" dirty="0"/>
              <a:t>Über den Katalog hinaus.</a:t>
            </a:r>
          </a:p>
        </p:txBody>
      </p:sp>
      <p:sp>
        <p:nvSpPr>
          <p:cNvPr id="2" name="Fußzeilenplatzhalter 1">
            <a:extLst>
              <a:ext uri="{FF2B5EF4-FFF2-40B4-BE49-F238E27FC236}">
                <a16:creationId xmlns:a16="http://schemas.microsoft.com/office/drawing/2014/main" id="{FCC21B86-7245-4AB8-A7C5-D10E810C11D6}"/>
              </a:ext>
            </a:extLst>
          </p:cNvPr>
          <p:cNvSpPr>
            <a:spLocks noGrp="1"/>
          </p:cNvSpPr>
          <p:nvPr>
            <p:ph type="ftr" sz="quarter" idx="13"/>
          </p:nvPr>
        </p:nvSpPr>
        <p:spPr/>
        <p:txBody>
          <a:bodyPr/>
          <a:lstStyle/>
          <a:p>
            <a:pPr>
              <a:lnSpc>
                <a:spcPct val="100000"/>
              </a:lnSpc>
            </a:pPr>
            <a:r>
              <a:rPr lang="de-DE" noProof="0" dirty="0"/>
              <a:t>Frei Verwendbar | © Siemens 2021 | Claret | DI PA S&amp;V MK2 2 </a:t>
            </a:r>
          </a:p>
        </p:txBody>
      </p:sp>
    </p:spTree>
    <p:extLst>
      <p:ext uri="{BB962C8B-B14F-4D97-AF65-F5344CB8AC3E}">
        <p14:creationId xmlns:p14="http://schemas.microsoft.com/office/powerpoint/2010/main" val="1535564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EF7BA6B8-2D49-49EE-AA38-401584ACB3E0}"/>
              </a:ext>
            </a:extLst>
          </p:cNvPr>
          <p:cNvSpPr>
            <a:spLocks noGrp="1"/>
          </p:cNvSpPr>
          <p:nvPr>
            <p:ph type="title"/>
          </p:nvPr>
        </p:nvSpPr>
        <p:spPr/>
        <p:txBody>
          <a:bodyPr/>
          <a:lstStyle/>
          <a:p>
            <a:r>
              <a:rPr lang="en-US" dirty="0"/>
              <a:t>Contact</a:t>
            </a:r>
          </a:p>
        </p:txBody>
      </p:sp>
      <p:sp>
        <p:nvSpPr>
          <p:cNvPr id="3" name="Subtitle">
            <a:extLst>
              <a:ext uri="{FF2B5EF4-FFF2-40B4-BE49-F238E27FC236}">
                <a16:creationId xmlns:a16="http://schemas.microsoft.com/office/drawing/2014/main" id="{A8C0B1B3-7902-4A0F-A274-1F5878B8197A}"/>
              </a:ext>
            </a:extLst>
          </p:cNvPr>
          <p:cNvSpPr>
            <a:spLocks noGrp="1"/>
          </p:cNvSpPr>
          <p:nvPr>
            <p:ph type="subTitle" idx="1"/>
          </p:nvPr>
        </p:nvSpPr>
        <p:spPr>
          <a:xfrm>
            <a:off x="1058400" y="2397324"/>
            <a:ext cx="9216000" cy="3409751"/>
          </a:xfrm>
        </p:spPr>
        <p:txBody>
          <a:bodyPr/>
          <a:lstStyle/>
          <a:p>
            <a:r>
              <a:rPr lang="en-US" dirty="0"/>
              <a:t>Published by Siemens 2021</a:t>
            </a:r>
          </a:p>
          <a:p>
            <a:pPr lvl="1"/>
            <a:r>
              <a:rPr lang="en-US" dirty="0"/>
              <a:t>Nicole Claret</a:t>
            </a:r>
          </a:p>
          <a:p>
            <a:r>
              <a:rPr lang="en-US" dirty="0"/>
              <a:t>Marketing Manager Process Analytics</a:t>
            </a:r>
            <a:br>
              <a:rPr lang="en-US" dirty="0"/>
            </a:br>
            <a:r>
              <a:rPr lang="en-US" dirty="0"/>
              <a:t>DE/KHE R/5412/03.3000</a:t>
            </a:r>
          </a:p>
          <a:p>
            <a:r>
              <a:rPr lang="en-US" dirty="0" err="1"/>
              <a:t>Siemensallee</a:t>
            </a:r>
            <a:r>
              <a:rPr lang="en-US" dirty="0"/>
              <a:t> 75</a:t>
            </a:r>
            <a:br>
              <a:rPr lang="en-US" dirty="0"/>
            </a:br>
            <a:r>
              <a:rPr lang="en-US" dirty="0"/>
              <a:t>76187 Karlsruhe </a:t>
            </a:r>
            <a:br>
              <a:rPr lang="en-US" dirty="0"/>
            </a:br>
            <a:r>
              <a:rPr lang="en-US" dirty="0"/>
              <a:t>Germany</a:t>
            </a:r>
          </a:p>
          <a:p>
            <a:pPr lvl="1"/>
            <a:r>
              <a:rPr lang="en-US" dirty="0"/>
              <a:t>Phone </a:t>
            </a:r>
            <a:r>
              <a:rPr lang="de-DE" i="0" u="none" strike="noStrike" dirty="0">
                <a:effectLst/>
                <a:latin typeface="Segoe UI Web Regular"/>
              </a:rPr>
              <a:t>+49 (1522) 379-5624</a:t>
            </a:r>
          </a:p>
          <a:p>
            <a:pPr lvl="1"/>
            <a:r>
              <a:rPr lang="en-US" dirty="0"/>
              <a:t>nicole.claret@siemens.com</a:t>
            </a:r>
          </a:p>
        </p:txBody>
      </p:sp>
      <p:sp>
        <p:nvSpPr>
          <p:cNvPr id="2" name="Footer Placeholder">
            <a:extLst>
              <a:ext uri="{FF2B5EF4-FFF2-40B4-BE49-F238E27FC236}">
                <a16:creationId xmlns:a16="http://schemas.microsoft.com/office/drawing/2014/main" id="{7D86EBFB-CE6A-4758-896A-AAD8E1D08CC8}"/>
              </a:ext>
            </a:extLst>
          </p:cNvPr>
          <p:cNvSpPr>
            <a:spLocks noGrp="1"/>
          </p:cNvSpPr>
          <p:nvPr>
            <p:ph type="ftr" sz="quarter" idx="10"/>
          </p:nvPr>
        </p:nvSpPr>
        <p:spPr/>
        <p:txBody>
          <a:bodyPr/>
          <a:lstStyle/>
          <a:p>
            <a:pPr>
              <a:lnSpc>
                <a:spcPct val="100000"/>
              </a:lnSpc>
            </a:pPr>
            <a:r>
              <a:rPr lang="en-US" dirty="0"/>
              <a:t>Frei </a:t>
            </a:r>
            <a:r>
              <a:rPr lang="en-US" dirty="0" err="1"/>
              <a:t>verwendbar</a:t>
            </a:r>
            <a:r>
              <a:rPr lang="en-US" dirty="0"/>
              <a:t> | © Siemens 2021 | Claret | DI PA S&amp;V MK2 2 </a:t>
            </a:r>
          </a:p>
        </p:txBody>
      </p:sp>
      <p:sp>
        <p:nvSpPr>
          <p:cNvPr id="4" name="Slide Number Placeholder">
            <a:extLst>
              <a:ext uri="{FF2B5EF4-FFF2-40B4-BE49-F238E27FC236}">
                <a16:creationId xmlns:a16="http://schemas.microsoft.com/office/drawing/2014/main" id="{DEC03887-CC62-463B-9CCE-729F072DFB79}"/>
              </a:ext>
            </a:extLst>
          </p:cNvPr>
          <p:cNvSpPr>
            <a:spLocks noGrp="1"/>
          </p:cNvSpPr>
          <p:nvPr>
            <p:ph type="sldNum" sz="quarter" idx="11"/>
          </p:nvPr>
        </p:nvSpPr>
        <p:spPr/>
        <p:txBody>
          <a:bodyPr/>
          <a:lstStyle/>
          <a:p>
            <a:r>
              <a:rPr lang="en-US"/>
              <a:t>Page </a:t>
            </a:r>
            <a:fld id="{15EBE321-CBB1-4E91-BD14-37C8D44326FB}" type="slidenum">
              <a:rPr lang="en-US" smtClean="0"/>
              <a:pPr/>
              <a:t>10</a:t>
            </a:fld>
            <a:endParaRPr lang="en-US" dirty="0"/>
          </a:p>
        </p:txBody>
      </p:sp>
      <p:sp>
        <p:nvSpPr>
          <p:cNvPr id="6" name="Content Placeholder">
            <a:extLst>
              <a:ext uri="{FF2B5EF4-FFF2-40B4-BE49-F238E27FC236}">
                <a16:creationId xmlns:a16="http://schemas.microsoft.com/office/drawing/2014/main" id="{D3862426-3762-411B-BDA9-02BDFE00C263}"/>
              </a:ext>
            </a:extLst>
          </p:cNvPr>
          <p:cNvSpPr txBox="1">
            <a:spLocks/>
          </p:cNvSpPr>
          <p:nvPr/>
        </p:nvSpPr>
        <p:spPr>
          <a:xfrm>
            <a:off x="5207000" y="2397324"/>
            <a:ext cx="6580189" cy="2588466"/>
          </a:xfrm>
          <a:prstGeom prst="rect">
            <a:avLst/>
          </a:prstGeom>
        </p:spPr>
        <p:txBody>
          <a:bodyPr vert="horz" lIns="0" tIns="108000" rIns="0" bIns="0" rtlCol="0">
            <a:noAutofit/>
          </a:bodyPr>
          <a:lstStyle>
            <a:lvl1pPr indent="0">
              <a:lnSpc>
                <a:spcPct val="110000"/>
              </a:lnSpc>
              <a:spcBef>
                <a:spcPts val="0"/>
              </a:spcBef>
              <a:spcAft>
                <a:spcPts val="0"/>
              </a:spcAft>
              <a:buFont typeface="Arial" panose="020B0604020202020204" pitchFamily="34" charset="0"/>
              <a:buNone/>
              <a:defRPr sz="1400"/>
            </a:lvl1pPr>
            <a:lvl2pPr marL="0" lvl="1" indent="0">
              <a:lnSpc>
                <a:spcPct val="110000"/>
              </a:lnSpc>
              <a:spcBef>
                <a:spcPts val="600"/>
              </a:spcBef>
              <a:spcAft>
                <a:spcPts val="0"/>
              </a:spcAft>
              <a:buClr>
                <a:schemeClr val="accent1"/>
              </a:buClr>
              <a:buFont typeface="Arial" panose="020B0604020202020204" pitchFamily="34" charset="0"/>
              <a:buNone/>
              <a:defRPr sz="1400" b="1"/>
            </a:lvl2pPr>
            <a:lvl3pPr marL="180000" indent="-180000">
              <a:lnSpc>
                <a:spcPct val="110000"/>
              </a:lnSpc>
              <a:spcBef>
                <a:spcPts val="0"/>
              </a:spcBef>
              <a:spcAft>
                <a:spcPts val="0"/>
              </a:spcAft>
              <a:buClr>
                <a:schemeClr val="accent1"/>
              </a:buClr>
              <a:buFont typeface="Arial" panose="020B0604020202020204" pitchFamily="34" charset="0"/>
              <a:buChar char="•"/>
              <a:defRPr sz="1400" b="0"/>
            </a:lvl3pPr>
            <a:lvl4pPr marL="360000" indent="-180000">
              <a:lnSpc>
                <a:spcPct val="110000"/>
              </a:lnSpc>
              <a:spcBef>
                <a:spcPts val="0"/>
              </a:spcBef>
              <a:spcAft>
                <a:spcPts val="0"/>
              </a:spcAft>
              <a:buClr>
                <a:schemeClr val="accent1"/>
              </a:buClr>
              <a:buFont typeface="Arial" panose="020B0604020202020204" pitchFamily="34" charset="0"/>
              <a:buChar char="•"/>
              <a:defRPr sz="1400"/>
            </a:lvl4pPr>
            <a:lvl5pPr marL="360000" indent="-180000">
              <a:lnSpc>
                <a:spcPct val="110000"/>
              </a:lnSpc>
              <a:spcBef>
                <a:spcPts val="0"/>
              </a:spcBef>
              <a:spcAft>
                <a:spcPts val="0"/>
              </a:spcAft>
              <a:buClr>
                <a:schemeClr val="accent1"/>
              </a:buClr>
              <a:buFont typeface="Arial" panose="020B0604020202020204" pitchFamily="34" charset="0"/>
              <a:buChar char="•"/>
              <a:defRPr sz="1400" b="1"/>
            </a:lvl5pPr>
            <a:lvl6pPr marL="540000" indent="-180000">
              <a:lnSpc>
                <a:spcPct val="110000"/>
              </a:lnSpc>
              <a:spcBef>
                <a:spcPts val="0"/>
              </a:spcBef>
              <a:spcAft>
                <a:spcPts val="0"/>
              </a:spcAft>
              <a:buClr>
                <a:schemeClr val="accent1"/>
              </a:buClr>
              <a:buFont typeface="Arial" panose="020B0604020202020204" pitchFamily="34" charset="0"/>
              <a:buChar char="•"/>
              <a:defRPr sz="1400"/>
            </a:lvl6pPr>
            <a:lvl7pPr marL="540000" indent="-180000">
              <a:lnSpc>
                <a:spcPct val="110000"/>
              </a:lnSpc>
              <a:spcBef>
                <a:spcPts val="0"/>
              </a:spcBef>
              <a:spcAft>
                <a:spcPts val="0"/>
              </a:spcAft>
              <a:buClr>
                <a:schemeClr val="accent1"/>
              </a:buClr>
              <a:buFont typeface="Arial" panose="020B0604020202020204" pitchFamily="34" charset="0"/>
              <a:buChar char="•"/>
              <a:defRPr sz="1400" b="1"/>
            </a:lvl7pPr>
            <a:lvl8pPr marL="720000" indent="-180000">
              <a:lnSpc>
                <a:spcPct val="110000"/>
              </a:lnSpc>
              <a:spcBef>
                <a:spcPts val="0"/>
              </a:spcBef>
              <a:spcAft>
                <a:spcPts val="0"/>
              </a:spcAft>
              <a:buClr>
                <a:schemeClr val="accent1"/>
              </a:buClr>
              <a:buFont typeface="Arial" panose="020B0604020202020204" pitchFamily="34" charset="0"/>
              <a:buChar char="•"/>
              <a:defRPr sz="1400"/>
            </a:lvl8pPr>
            <a:lvl9pPr marL="720000" indent="-180000">
              <a:lnSpc>
                <a:spcPct val="110000"/>
              </a:lnSpc>
              <a:spcBef>
                <a:spcPts val="0"/>
              </a:spcBef>
              <a:spcAft>
                <a:spcPts val="0"/>
              </a:spcAft>
              <a:buClr>
                <a:schemeClr val="accent1"/>
              </a:buClr>
              <a:buFont typeface="Arial" panose="020B0604020202020204" pitchFamily="34" charset="0"/>
              <a:buChar char="•"/>
              <a:defRPr sz="1400" b="1"/>
            </a:lvl9pPr>
          </a:lstStyle>
          <a:p>
            <a:r>
              <a:rPr lang="en-US" dirty="0">
                <a:solidFill>
                  <a:schemeClr val="accent2"/>
                </a:solidFill>
              </a:rPr>
              <a:t>Disclaimer</a:t>
            </a:r>
          </a:p>
          <a:p>
            <a:r>
              <a:rPr lang="en-US" dirty="0"/>
              <a:t>© Siemens 2021</a:t>
            </a:r>
          </a:p>
          <a:p>
            <a:r>
              <a:rPr lang="en-US" dirty="0"/>
              <a:t>Subject to changes and errors. The information given in this document only contains general descriptions and/or performance features which may not always specifically reflect those described, or which may undergo modification in the course of further development of the products. The requested performance features are binding only when they are expressly agreed upon in the concluded contract.</a:t>
            </a:r>
          </a:p>
          <a:p>
            <a:endParaRPr lang="en-US" dirty="0"/>
          </a:p>
          <a:p>
            <a:r>
              <a:rPr lang="en-US" dirty="0"/>
              <a:t>All product designations may be trademarks or other rights of Siemens AG, </a:t>
            </a:r>
            <a:br>
              <a:rPr lang="en-US" dirty="0"/>
            </a:br>
            <a:r>
              <a:rPr lang="en-US" dirty="0"/>
              <a:t>its affiliated companies or other companies whose use by third parties </a:t>
            </a:r>
            <a:br>
              <a:rPr lang="en-US" dirty="0"/>
            </a:br>
            <a:r>
              <a:rPr lang="en-US" dirty="0"/>
              <a:t>for their own purposes could violate the rights of the respective owner.</a:t>
            </a:r>
          </a:p>
        </p:txBody>
      </p:sp>
    </p:spTree>
    <p:extLst>
      <p:ext uri="{BB962C8B-B14F-4D97-AF65-F5344CB8AC3E}">
        <p14:creationId xmlns:p14="http://schemas.microsoft.com/office/powerpoint/2010/main" val="70402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AA6E121-619D-4E54-A6F7-798329FB8E4F}"/>
              </a:ext>
            </a:extLst>
          </p:cNvPr>
          <p:cNvGraphicFramePr>
            <a:graphicFrameLocks noChangeAspect="1"/>
          </p:cNvGraphicFramePr>
          <p:nvPr>
            <p:custDataLst>
              <p:tags r:id="rId2"/>
            </p:custDataLst>
            <p:extLst>
              <p:ext uri="{D42A27DB-BD31-4B8C-83A1-F6EECF244321}">
                <p14:modId xmlns:p14="http://schemas.microsoft.com/office/powerpoint/2010/main" val="3410415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think-cell Folie" r:id="rId5" imgW="306" imgH="306" progId="TCLayout.ActiveDocument.1">
                  <p:embed/>
                </p:oleObj>
              </mc:Choice>
              <mc:Fallback>
                <p:oleObj name="think-cell Folie" r:id="rId5" imgW="306" imgH="306" progId="TCLayout.ActiveDocument.1">
                  <p:embed/>
                  <p:pic>
                    <p:nvPicPr>
                      <p:cNvPr id="6" name="Objekt 5" hidden="1">
                        <a:extLst>
                          <a:ext uri="{FF2B5EF4-FFF2-40B4-BE49-F238E27FC236}">
                            <a16:creationId xmlns:a16="http://schemas.microsoft.com/office/drawing/2014/main" id="{4AA6E121-619D-4E54-A6F7-798329FB8E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1" name="Rechteck 20">
            <a:extLst>
              <a:ext uri="{FF2B5EF4-FFF2-40B4-BE49-F238E27FC236}">
                <a16:creationId xmlns:a16="http://schemas.microsoft.com/office/drawing/2014/main" id="{C585BE2D-12BF-4E02-A39B-E56A25F66291}"/>
              </a:ext>
            </a:extLst>
          </p:cNvPr>
          <p:cNvSpPr>
            <a:spLocks/>
          </p:cNvSpPr>
          <p:nvPr/>
        </p:nvSpPr>
        <p:spPr>
          <a:xfrm>
            <a:off x="3066000" y="0"/>
            <a:ext cx="2994000" cy="2873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dirty="0"/>
          </a:p>
        </p:txBody>
      </p:sp>
      <p:pic>
        <p:nvPicPr>
          <p:cNvPr id="10" name="Grafik 9">
            <a:extLst>
              <a:ext uri="{FF2B5EF4-FFF2-40B4-BE49-F238E27FC236}">
                <a16:creationId xmlns:a16="http://schemas.microsoft.com/office/drawing/2014/main" id="{72BDAA47-7AC5-4B37-8387-F486B30749B9}"/>
              </a:ext>
            </a:extLst>
          </p:cNvPr>
          <p:cNvPicPr preferRelativeResize="0">
            <a:picLocks/>
          </p:cNvPicPr>
          <p:nvPr/>
        </p:nvPicPr>
        <p:blipFill rotWithShape="1">
          <a:blip r:embed="rId7"/>
          <a:srcRect l="15223" r="15223"/>
          <a:stretch/>
        </p:blipFill>
        <p:spPr>
          <a:xfrm>
            <a:off x="0" y="2934021"/>
            <a:ext cx="2994000" cy="2873054"/>
          </a:xfrm>
          <a:prstGeom prst="rect">
            <a:avLst/>
          </a:prstGeom>
        </p:spPr>
      </p:pic>
      <p:pic>
        <p:nvPicPr>
          <p:cNvPr id="11" name="Grafik 10">
            <a:extLst>
              <a:ext uri="{FF2B5EF4-FFF2-40B4-BE49-F238E27FC236}">
                <a16:creationId xmlns:a16="http://schemas.microsoft.com/office/drawing/2014/main" id="{3472CB8D-A43B-45C4-BFEB-5FB9C4E680D2}"/>
              </a:ext>
            </a:extLst>
          </p:cNvPr>
          <p:cNvPicPr preferRelativeResize="0">
            <a:picLocks/>
          </p:cNvPicPr>
          <p:nvPr/>
        </p:nvPicPr>
        <p:blipFill rotWithShape="1">
          <a:blip r:embed="rId8"/>
          <a:srcRect l="10989" r="10989"/>
          <a:stretch/>
        </p:blipFill>
        <p:spPr>
          <a:xfrm>
            <a:off x="6132000" y="0"/>
            <a:ext cx="2994000" cy="2873054"/>
          </a:xfrm>
          <a:prstGeom prst="rect">
            <a:avLst/>
          </a:prstGeom>
        </p:spPr>
      </p:pic>
      <p:pic>
        <p:nvPicPr>
          <p:cNvPr id="12" name="Grafik 11">
            <a:extLst>
              <a:ext uri="{FF2B5EF4-FFF2-40B4-BE49-F238E27FC236}">
                <a16:creationId xmlns:a16="http://schemas.microsoft.com/office/drawing/2014/main" id="{50AEC61E-35C7-49EE-A3FA-75685A14EF29}"/>
              </a:ext>
            </a:extLst>
          </p:cNvPr>
          <p:cNvPicPr preferRelativeResize="0">
            <a:picLocks/>
          </p:cNvPicPr>
          <p:nvPr/>
        </p:nvPicPr>
        <p:blipFill rotWithShape="1">
          <a:blip r:embed="rId9"/>
          <a:srcRect l="11076" r="11076"/>
          <a:stretch/>
        </p:blipFill>
        <p:spPr>
          <a:xfrm>
            <a:off x="9198000" y="0"/>
            <a:ext cx="2994000" cy="2873054"/>
          </a:xfrm>
          <a:prstGeom prst="rect">
            <a:avLst/>
          </a:prstGeom>
        </p:spPr>
      </p:pic>
      <p:pic>
        <p:nvPicPr>
          <p:cNvPr id="13" name="Grafik 12">
            <a:extLst>
              <a:ext uri="{FF2B5EF4-FFF2-40B4-BE49-F238E27FC236}">
                <a16:creationId xmlns:a16="http://schemas.microsoft.com/office/drawing/2014/main" id="{24BA1A68-9E1C-4F9F-85CB-FB033BDE803A}"/>
              </a:ext>
            </a:extLst>
          </p:cNvPr>
          <p:cNvPicPr preferRelativeResize="0">
            <a:picLocks/>
          </p:cNvPicPr>
          <p:nvPr/>
        </p:nvPicPr>
        <p:blipFill rotWithShape="1">
          <a:blip r:embed="rId10"/>
          <a:srcRect l="11897" r="11897"/>
          <a:stretch/>
        </p:blipFill>
        <p:spPr>
          <a:xfrm>
            <a:off x="3066000" y="2934021"/>
            <a:ext cx="2994000" cy="2873054"/>
          </a:xfrm>
          <a:prstGeom prst="rect">
            <a:avLst/>
          </a:prstGeom>
        </p:spPr>
      </p:pic>
      <p:pic>
        <p:nvPicPr>
          <p:cNvPr id="14" name="Grafik 13">
            <a:extLst>
              <a:ext uri="{FF2B5EF4-FFF2-40B4-BE49-F238E27FC236}">
                <a16:creationId xmlns:a16="http://schemas.microsoft.com/office/drawing/2014/main" id="{AAAF26B5-428C-4B35-8A74-9F4B7F241932}"/>
              </a:ext>
            </a:extLst>
          </p:cNvPr>
          <p:cNvPicPr preferRelativeResize="0">
            <a:picLocks/>
          </p:cNvPicPr>
          <p:nvPr/>
        </p:nvPicPr>
        <p:blipFill rotWithShape="1">
          <a:blip r:embed="rId11"/>
          <a:srcRect l="15558" r="15558"/>
          <a:stretch/>
        </p:blipFill>
        <p:spPr>
          <a:xfrm>
            <a:off x="6132000" y="2934021"/>
            <a:ext cx="2994000" cy="2873054"/>
          </a:xfrm>
          <a:prstGeom prst="rect">
            <a:avLst/>
          </a:prstGeom>
        </p:spPr>
      </p:pic>
      <p:pic>
        <p:nvPicPr>
          <p:cNvPr id="15" name="Grafik 14">
            <a:extLst>
              <a:ext uri="{FF2B5EF4-FFF2-40B4-BE49-F238E27FC236}">
                <a16:creationId xmlns:a16="http://schemas.microsoft.com/office/drawing/2014/main" id="{FA16CFBA-875C-4EB0-9BE8-48EAE525B3FA}"/>
              </a:ext>
            </a:extLst>
          </p:cNvPr>
          <p:cNvPicPr preferRelativeResize="0">
            <a:picLocks/>
          </p:cNvPicPr>
          <p:nvPr/>
        </p:nvPicPr>
        <p:blipFill rotWithShape="1">
          <a:blip r:embed="rId12"/>
          <a:srcRect l="15731" r="15731"/>
          <a:stretch/>
        </p:blipFill>
        <p:spPr>
          <a:xfrm>
            <a:off x="9198000" y="2934021"/>
            <a:ext cx="2994000" cy="2873054"/>
          </a:xfrm>
          <a:prstGeom prst="rect">
            <a:avLst/>
          </a:prstGeom>
        </p:spPr>
      </p:pic>
      <p:sp>
        <p:nvSpPr>
          <p:cNvPr id="35" name="Textfeld 34">
            <a:extLst>
              <a:ext uri="{FF2B5EF4-FFF2-40B4-BE49-F238E27FC236}">
                <a16:creationId xmlns:a16="http://schemas.microsoft.com/office/drawing/2014/main" id="{C31FB567-24B4-4F00-B9C4-5E7D2BA37C0B}"/>
              </a:ext>
            </a:extLst>
          </p:cNvPr>
          <p:cNvSpPr txBox="1"/>
          <p:nvPr/>
        </p:nvSpPr>
        <p:spPr>
          <a:xfrm>
            <a:off x="411162" y="590142"/>
            <a:ext cx="2217737" cy="1323439"/>
          </a:xfrm>
          <a:prstGeom prst="rect">
            <a:avLst/>
          </a:prstGeom>
          <a:noFill/>
        </p:spPr>
        <p:txBody>
          <a:bodyPr wrap="square" lIns="0" tIns="0" rIns="0" bIns="0">
            <a:spAutoFit/>
          </a:bodyPr>
          <a:lstStyle/>
          <a:p>
            <a:r>
              <a:rPr lang="de-DE" dirty="0"/>
              <a:t>GA700 </a:t>
            </a:r>
            <a:br>
              <a:rPr lang="de-DE" dirty="0"/>
            </a:br>
            <a:r>
              <a:rPr lang="de-DE" sz="2000" dirty="0">
                <a:solidFill>
                  <a:schemeClr val="accent2"/>
                </a:solidFill>
              </a:rPr>
              <a:t>Maßgeschneiderte Anwendungen</a:t>
            </a:r>
          </a:p>
          <a:p>
            <a:pPr>
              <a:spcBef>
                <a:spcPts val="1200"/>
              </a:spcBef>
            </a:pPr>
            <a:r>
              <a:rPr lang="de-DE" b="0" dirty="0">
                <a:solidFill>
                  <a:srgbClr val="66667E"/>
                </a:solidFill>
              </a:rPr>
              <a:t>Inhaltsverzeichnis</a:t>
            </a:r>
            <a:endParaRPr lang="de-DE" dirty="0">
              <a:solidFill>
                <a:srgbClr val="66667E"/>
              </a:solidFill>
            </a:endParaRPr>
          </a:p>
        </p:txBody>
      </p:sp>
      <p:pic>
        <p:nvPicPr>
          <p:cNvPr id="42" name="Grafik 41" descr="Ein Bild, das Text, Person enthält.&#10;&#10;Automatisch generierte Beschreibung">
            <a:extLst>
              <a:ext uri="{FF2B5EF4-FFF2-40B4-BE49-F238E27FC236}">
                <a16:creationId xmlns:a16="http://schemas.microsoft.com/office/drawing/2014/main" id="{9713F475-11FD-4901-8268-2D6D0C72BE77}"/>
              </a:ext>
            </a:extLst>
          </p:cNvPr>
          <p:cNvPicPr>
            <a:picLocks noChangeAspect="1"/>
          </p:cNvPicPr>
          <p:nvPr/>
        </p:nvPicPr>
        <p:blipFill rotWithShape="1">
          <a:blip r:embed="rId13"/>
          <a:srcRect l="15221" r="15221"/>
          <a:stretch/>
        </p:blipFill>
        <p:spPr>
          <a:xfrm>
            <a:off x="3066000" y="0"/>
            <a:ext cx="2994000" cy="2873054"/>
          </a:xfrm>
          <a:prstGeom prst="rect">
            <a:avLst/>
          </a:prstGeom>
        </p:spPr>
      </p:pic>
      <p:sp>
        <p:nvSpPr>
          <p:cNvPr id="43" name="Rechteck 42">
            <a:extLst>
              <a:ext uri="{FF2B5EF4-FFF2-40B4-BE49-F238E27FC236}">
                <a16:creationId xmlns:a16="http://schemas.microsoft.com/office/drawing/2014/main" id="{D074B9DA-9A23-47E8-ADA9-02A22E49EB4D}"/>
              </a:ext>
            </a:extLst>
          </p:cNvPr>
          <p:cNvSpPr>
            <a:spLocks/>
          </p:cNvSpPr>
          <p:nvPr/>
        </p:nvSpPr>
        <p:spPr>
          <a:xfrm>
            <a:off x="3066000" y="0"/>
            <a:ext cx="2994000" cy="2873054"/>
          </a:xfrm>
          <a:prstGeom prst="rect">
            <a:avLst/>
          </a:prstGeom>
          <a:gradFill>
            <a:gsLst>
              <a:gs pos="0">
                <a:schemeClr val="accent6">
                  <a:alpha val="63000"/>
                </a:schemeClr>
              </a:gs>
              <a:gs pos="100000">
                <a:schemeClr val="accent6">
                  <a:alpha val="8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algn="l"/>
            <a:r>
              <a:rPr lang="de-DE" sz="2000" dirty="0">
                <a:solidFill>
                  <a:schemeClr val="accent2"/>
                </a:solidFill>
              </a:rPr>
              <a:t>01</a:t>
            </a:r>
            <a:br>
              <a:rPr lang="de-DE" dirty="0"/>
            </a:br>
            <a:r>
              <a:rPr lang="de-DE" dirty="0"/>
              <a:t>Einleitung</a:t>
            </a:r>
          </a:p>
        </p:txBody>
      </p:sp>
      <p:sp>
        <p:nvSpPr>
          <p:cNvPr id="44" name="Rechteck 43">
            <a:extLst>
              <a:ext uri="{FF2B5EF4-FFF2-40B4-BE49-F238E27FC236}">
                <a16:creationId xmlns:a16="http://schemas.microsoft.com/office/drawing/2014/main" id="{EB91CCEB-EA6B-4C2D-99A5-B2C90201CE4D}"/>
              </a:ext>
            </a:extLst>
          </p:cNvPr>
          <p:cNvSpPr>
            <a:spLocks/>
          </p:cNvSpPr>
          <p:nvPr/>
        </p:nvSpPr>
        <p:spPr>
          <a:xfrm>
            <a:off x="6132000" y="0"/>
            <a:ext cx="2994000" cy="2873054"/>
          </a:xfrm>
          <a:prstGeom prst="rect">
            <a:avLst/>
          </a:prstGeom>
          <a:gradFill>
            <a:gsLst>
              <a:gs pos="0">
                <a:schemeClr val="accent6">
                  <a:alpha val="63000"/>
                </a:schemeClr>
              </a:gs>
              <a:gs pos="100000">
                <a:schemeClr val="accent6">
                  <a:alpha val="8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marL="0" lvl="2" indent="0">
              <a:buNone/>
            </a:pPr>
            <a:r>
              <a:rPr lang="de-DE" sz="2000" dirty="0">
                <a:solidFill>
                  <a:schemeClr val="accent2"/>
                </a:solidFill>
              </a:rPr>
              <a:t>02</a:t>
            </a:r>
            <a:br>
              <a:rPr lang="de-DE" b="0" dirty="0"/>
            </a:br>
            <a:r>
              <a:rPr lang="de-DE" b="0" dirty="0"/>
              <a:t>Lösungsfindung (theoretischer Teil)</a:t>
            </a:r>
          </a:p>
        </p:txBody>
      </p:sp>
      <p:sp>
        <p:nvSpPr>
          <p:cNvPr id="45" name="Rechteck 44">
            <a:extLst>
              <a:ext uri="{FF2B5EF4-FFF2-40B4-BE49-F238E27FC236}">
                <a16:creationId xmlns:a16="http://schemas.microsoft.com/office/drawing/2014/main" id="{9AFAE34A-D9B3-466D-A48A-3D9EC134F970}"/>
              </a:ext>
            </a:extLst>
          </p:cNvPr>
          <p:cNvSpPr>
            <a:spLocks/>
          </p:cNvSpPr>
          <p:nvPr/>
        </p:nvSpPr>
        <p:spPr>
          <a:xfrm>
            <a:off x="9198000" y="0"/>
            <a:ext cx="2994000" cy="2873054"/>
          </a:xfrm>
          <a:prstGeom prst="rect">
            <a:avLst/>
          </a:prstGeom>
          <a:gradFill>
            <a:gsLst>
              <a:gs pos="0">
                <a:schemeClr val="accent6">
                  <a:alpha val="63000"/>
                </a:schemeClr>
              </a:gs>
              <a:gs pos="100000">
                <a:schemeClr val="accent6">
                  <a:alpha val="8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marL="0" lvl="2" indent="0">
              <a:buNone/>
            </a:pPr>
            <a:r>
              <a:rPr lang="de-DE" sz="2000" dirty="0">
                <a:solidFill>
                  <a:schemeClr val="accent2"/>
                </a:solidFill>
              </a:rPr>
              <a:t>03</a:t>
            </a:r>
            <a:br>
              <a:rPr lang="de-DE" b="0" dirty="0"/>
            </a:br>
            <a:r>
              <a:rPr lang="de-DE" b="0" dirty="0"/>
              <a:t>Lösungsfindung (Hardware)</a:t>
            </a:r>
          </a:p>
        </p:txBody>
      </p:sp>
      <p:sp>
        <p:nvSpPr>
          <p:cNvPr id="46" name="Rechteck 45">
            <a:extLst>
              <a:ext uri="{FF2B5EF4-FFF2-40B4-BE49-F238E27FC236}">
                <a16:creationId xmlns:a16="http://schemas.microsoft.com/office/drawing/2014/main" id="{AA703FD8-1D01-4942-A13E-E6F4C104E4E0}"/>
              </a:ext>
            </a:extLst>
          </p:cNvPr>
          <p:cNvSpPr>
            <a:spLocks/>
          </p:cNvSpPr>
          <p:nvPr/>
        </p:nvSpPr>
        <p:spPr>
          <a:xfrm>
            <a:off x="3066000" y="2934021"/>
            <a:ext cx="2994000" cy="2873054"/>
          </a:xfrm>
          <a:prstGeom prst="rect">
            <a:avLst/>
          </a:prstGeom>
          <a:gradFill>
            <a:gsLst>
              <a:gs pos="0">
                <a:schemeClr val="accent6">
                  <a:alpha val="63000"/>
                </a:schemeClr>
              </a:gs>
              <a:gs pos="100000">
                <a:schemeClr val="accent6">
                  <a:alpha val="8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944000" rIns="108000" bIns="0" rtlCol="0" anchor="t" anchorCtr="0"/>
          <a:lstStyle/>
          <a:p>
            <a:pPr marL="0" lvl="1" indent="0">
              <a:buNone/>
            </a:pPr>
            <a:r>
              <a:rPr lang="de-DE" sz="2000" dirty="0">
                <a:solidFill>
                  <a:schemeClr val="accent2"/>
                </a:solidFill>
              </a:rPr>
              <a:t>05</a:t>
            </a:r>
            <a:br>
              <a:rPr lang="de-DE" dirty="0"/>
            </a:br>
            <a:r>
              <a:rPr lang="de-DE" dirty="0"/>
              <a:t>Mischpumpen</a:t>
            </a:r>
          </a:p>
        </p:txBody>
      </p:sp>
      <p:sp>
        <p:nvSpPr>
          <p:cNvPr id="47" name="Rechteck 46">
            <a:extLst>
              <a:ext uri="{FF2B5EF4-FFF2-40B4-BE49-F238E27FC236}">
                <a16:creationId xmlns:a16="http://schemas.microsoft.com/office/drawing/2014/main" id="{C849660A-29D2-40E8-9F78-B2CB46F76D1D}"/>
              </a:ext>
            </a:extLst>
          </p:cNvPr>
          <p:cNvSpPr>
            <a:spLocks/>
          </p:cNvSpPr>
          <p:nvPr/>
        </p:nvSpPr>
        <p:spPr>
          <a:xfrm>
            <a:off x="6132000" y="2934021"/>
            <a:ext cx="2994000" cy="2873054"/>
          </a:xfrm>
          <a:prstGeom prst="rect">
            <a:avLst/>
          </a:prstGeom>
          <a:gradFill>
            <a:gsLst>
              <a:gs pos="0">
                <a:schemeClr val="accent6">
                  <a:alpha val="63000"/>
                </a:schemeClr>
              </a:gs>
              <a:gs pos="100000">
                <a:schemeClr val="accent6">
                  <a:alpha val="8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944000" rIns="108000" bIns="0" rtlCol="0" anchor="t" anchorCtr="0"/>
          <a:lstStyle/>
          <a:p>
            <a:pPr marL="0" lvl="1" indent="0">
              <a:buNone/>
            </a:pPr>
            <a:r>
              <a:rPr lang="de-DE" sz="2000" dirty="0">
                <a:solidFill>
                  <a:schemeClr val="accent2"/>
                </a:solidFill>
              </a:rPr>
              <a:t>06</a:t>
            </a:r>
            <a:br>
              <a:rPr lang="de-DE" dirty="0"/>
            </a:br>
            <a:r>
              <a:rPr lang="de-DE" b="0" i="0" u="none" baseline="0" dirty="0"/>
              <a:t>Toxische Gase</a:t>
            </a:r>
            <a:endParaRPr lang="de-DE" dirty="0"/>
          </a:p>
        </p:txBody>
      </p:sp>
      <p:sp>
        <p:nvSpPr>
          <p:cNvPr id="48" name="Rechteck 47">
            <a:extLst>
              <a:ext uri="{FF2B5EF4-FFF2-40B4-BE49-F238E27FC236}">
                <a16:creationId xmlns:a16="http://schemas.microsoft.com/office/drawing/2014/main" id="{1394030D-89D2-4251-A27A-CA8B3F5E8B0E}"/>
              </a:ext>
            </a:extLst>
          </p:cNvPr>
          <p:cNvSpPr>
            <a:spLocks/>
          </p:cNvSpPr>
          <p:nvPr/>
        </p:nvSpPr>
        <p:spPr>
          <a:xfrm>
            <a:off x="9198000" y="2934021"/>
            <a:ext cx="2994000" cy="2873054"/>
          </a:xfrm>
          <a:prstGeom prst="rect">
            <a:avLst/>
          </a:prstGeom>
          <a:gradFill>
            <a:gsLst>
              <a:gs pos="0">
                <a:schemeClr val="accent6">
                  <a:alpha val="63000"/>
                </a:schemeClr>
              </a:gs>
              <a:gs pos="100000">
                <a:schemeClr val="accent6">
                  <a:alpha val="8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944000" rIns="108000" bIns="0" rtlCol="0" anchor="t" anchorCtr="0"/>
          <a:lstStyle/>
          <a:p>
            <a:pPr marL="0" lvl="1" indent="0">
              <a:buNone/>
            </a:pPr>
            <a:r>
              <a:rPr lang="de-DE" sz="2000" dirty="0">
                <a:solidFill>
                  <a:schemeClr val="accent2"/>
                </a:solidFill>
              </a:rPr>
              <a:t>07</a:t>
            </a:r>
            <a:br>
              <a:rPr lang="de-DE" dirty="0"/>
            </a:br>
            <a:r>
              <a:rPr lang="de-DE" dirty="0"/>
              <a:t>Zusammenfassung</a:t>
            </a:r>
          </a:p>
        </p:txBody>
      </p:sp>
      <p:sp>
        <p:nvSpPr>
          <p:cNvPr id="49" name="Rechteck 48">
            <a:extLst>
              <a:ext uri="{FF2B5EF4-FFF2-40B4-BE49-F238E27FC236}">
                <a16:creationId xmlns:a16="http://schemas.microsoft.com/office/drawing/2014/main" id="{98C603CC-3275-4C20-BBEB-F38C5561714F}"/>
              </a:ext>
            </a:extLst>
          </p:cNvPr>
          <p:cNvSpPr>
            <a:spLocks/>
          </p:cNvSpPr>
          <p:nvPr/>
        </p:nvSpPr>
        <p:spPr>
          <a:xfrm>
            <a:off x="0" y="2934021"/>
            <a:ext cx="2994000" cy="2873054"/>
          </a:xfrm>
          <a:prstGeom prst="rect">
            <a:avLst/>
          </a:prstGeom>
          <a:gradFill>
            <a:gsLst>
              <a:gs pos="0">
                <a:schemeClr val="accent6">
                  <a:alpha val="63000"/>
                </a:schemeClr>
              </a:gs>
              <a:gs pos="100000">
                <a:schemeClr val="accent6">
                  <a:alpha val="8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944000" rIns="108000" bIns="0" rtlCol="0" anchor="t" anchorCtr="0"/>
          <a:lstStyle/>
          <a:p>
            <a:pPr marL="0" lvl="1" indent="0">
              <a:buNone/>
            </a:pPr>
            <a:r>
              <a:rPr lang="de-DE" sz="2000" dirty="0">
                <a:solidFill>
                  <a:schemeClr val="accent2"/>
                </a:solidFill>
              </a:rPr>
              <a:t>04</a:t>
            </a:r>
            <a:br>
              <a:rPr lang="de-DE" dirty="0"/>
            </a:br>
            <a:r>
              <a:rPr lang="de-DE" dirty="0"/>
              <a:t>Sondermaterial</a:t>
            </a:r>
          </a:p>
        </p:txBody>
      </p:sp>
      <p:cxnSp>
        <p:nvCxnSpPr>
          <p:cNvPr id="51" name="Gerader Verbinder 50">
            <a:extLst>
              <a:ext uri="{FF2B5EF4-FFF2-40B4-BE49-F238E27FC236}">
                <a16:creationId xmlns:a16="http://schemas.microsoft.com/office/drawing/2014/main" id="{38891860-CD52-48BA-B131-F15FBDC6BBB5}"/>
              </a:ext>
            </a:extLst>
          </p:cNvPr>
          <p:cNvCxnSpPr>
            <a:cxnSpLocks/>
          </p:cNvCxnSpPr>
          <p:nvPr/>
        </p:nvCxnSpPr>
        <p:spPr>
          <a:xfrm>
            <a:off x="3066000" y="2873054"/>
            <a:ext cx="2994000" cy="0"/>
          </a:xfrm>
          <a:prstGeom prst="line">
            <a:avLst/>
          </a:prstGeom>
          <a:ln w="6350">
            <a:gradFill flip="none" rotWithShape="1">
              <a:gsLst>
                <a:gs pos="0">
                  <a:schemeClr val="accent1">
                    <a:lumMod val="5000"/>
                    <a:lumOff val="95000"/>
                    <a:alpha val="0"/>
                  </a:schemeClr>
                </a:gs>
                <a:gs pos="54000">
                  <a:schemeClr val="tx1"/>
                </a:gs>
                <a:gs pos="100000">
                  <a:schemeClr val="tx1">
                    <a:alpha val="0"/>
                  </a:schemeClr>
                </a:gs>
              </a:gsLst>
              <a:lin ang="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7D3356E0-A271-4423-AF3A-04A2423085CE}"/>
              </a:ext>
            </a:extLst>
          </p:cNvPr>
          <p:cNvCxnSpPr>
            <a:cxnSpLocks/>
          </p:cNvCxnSpPr>
          <p:nvPr/>
        </p:nvCxnSpPr>
        <p:spPr>
          <a:xfrm>
            <a:off x="6132000" y="2873054"/>
            <a:ext cx="2994000" cy="0"/>
          </a:xfrm>
          <a:prstGeom prst="line">
            <a:avLst/>
          </a:prstGeom>
          <a:ln w="6350">
            <a:gradFill flip="none" rotWithShape="1">
              <a:gsLst>
                <a:gs pos="0">
                  <a:schemeClr val="accent1">
                    <a:lumMod val="5000"/>
                    <a:lumOff val="95000"/>
                    <a:alpha val="0"/>
                  </a:schemeClr>
                </a:gs>
                <a:gs pos="54000">
                  <a:schemeClr val="tx1"/>
                </a:gs>
                <a:gs pos="100000">
                  <a:schemeClr val="tx1">
                    <a:alpha val="0"/>
                  </a:schemeClr>
                </a:gs>
              </a:gsLst>
              <a:lin ang="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5AC9E850-A8AF-4A12-B8AF-27F8FD3D5745}"/>
              </a:ext>
            </a:extLst>
          </p:cNvPr>
          <p:cNvCxnSpPr>
            <a:cxnSpLocks/>
          </p:cNvCxnSpPr>
          <p:nvPr/>
        </p:nvCxnSpPr>
        <p:spPr>
          <a:xfrm>
            <a:off x="9198000" y="2873054"/>
            <a:ext cx="2994000" cy="0"/>
          </a:xfrm>
          <a:prstGeom prst="line">
            <a:avLst/>
          </a:prstGeom>
          <a:ln w="6350">
            <a:gradFill flip="none" rotWithShape="1">
              <a:gsLst>
                <a:gs pos="0">
                  <a:schemeClr val="accent1">
                    <a:lumMod val="5000"/>
                    <a:lumOff val="95000"/>
                    <a:alpha val="0"/>
                  </a:schemeClr>
                </a:gs>
                <a:gs pos="54000">
                  <a:schemeClr val="tx1"/>
                </a:gs>
                <a:gs pos="100000">
                  <a:schemeClr val="tx1">
                    <a:alpha val="0"/>
                  </a:schemeClr>
                </a:gs>
              </a:gsLst>
              <a:lin ang="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AEC5F91C-3E11-4224-A050-C3702B3217B7}"/>
              </a:ext>
            </a:extLst>
          </p:cNvPr>
          <p:cNvCxnSpPr>
            <a:cxnSpLocks/>
          </p:cNvCxnSpPr>
          <p:nvPr/>
        </p:nvCxnSpPr>
        <p:spPr>
          <a:xfrm>
            <a:off x="3066000" y="5807075"/>
            <a:ext cx="2994000" cy="0"/>
          </a:xfrm>
          <a:prstGeom prst="line">
            <a:avLst/>
          </a:prstGeom>
          <a:ln w="6350">
            <a:gradFill flip="none" rotWithShape="1">
              <a:gsLst>
                <a:gs pos="0">
                  <a:schemeClr val="accent1">
                    <a:lumMod val="5000"/>
                    <a:lumOff val="95000"/>
                    <a:alpha val="0"/>
                  </a:schemeClr>
                </a:gs>
                <a:gs pos="54000">
                  <a:schemeClr val="tx1"/>
                </a:gs>
                <a:gs pos="100000">
                  <a:schemeClr val="tx1">
                    <a:alpha val="0"/>
                  </a:schemeClr>
                </a:gs>
              </a:gsLst>
              <a:lin ang="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64708E7F-4247-4A21-9FCB-A76630183276}"/>
              </a:ext>
            </a:extLst>
          </p:cNvPr>
          <p:cNvCxnSpPr>
            <a:cxnSpLocks/>
          </p:cNvCxnSpPr>
          <p:nvPr/>
        </p:nvCxnSpPr>
        <p:spPr>
          <a:xfrm>
            <a:off x="6132000" y="5807075"/>
            <a:ext cx="2994000" cy="0"/>
          </a:xfrm>
          <a:prstGeom prst="line">
            <a:avLst/>
          </a:prstGeom>
          <a:ln w="6350">
            <a:gradFill flip="none" rotWithShape="1">
              <a:gsLst>
                <a:gs pos="0">
                  <a:schemeClr val="accent1">
                    <a:lumMod val="5000"/>
                    <a:lumOff val="95000"/>
                    <a:alpha val="0"/>
                  </a:schemeClr>
                </a:gs>
                <a:gs pos="54000">
                  <a:schemeClr val="tx1"/>
                </a:gs>
                <a:gs pos="100000">
                  <a:schemeClr val="tx1">
                    <a:alpha val="0"/>
                  </a:schemeClr>
                </a:gs>
              </a:gsLst>
              <a:lin ang="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06E95B5E-15CD-4960-9EB6-B90B5A12D5BF}"/>
              </a:ext>
            </a:extLst>
          </p:cNvPr>
          <p:cNvCxnSpPr>
            <a:cxnSpLocks/>
          </p:cNvCxnSpPr>
          <p:nvPr/>
        </p:nvCxnSpPr>
        <p:spPr>
          <a:xfrm>
            <a:off x="9198000" y="5807075"/>
            <a:ext cx="2994000" cy="0"/>
          </a:xfrm>
          <a:prstGeom prst="line">
            <a:avLst/>
          </a:prstGeom>
          <a:ln w="6350">
            <a:gradFill flip="none" rotWithShape="1">
              <a:gsLst>
                <a:gs pos="0">
                  <a:schemeClr val="accent1">
                    <a:lumMod val="5000"/>
                    <a:lumOff val="95000"/>
                    <a:alpha val="0"/>
                  </a:schemeClr>
                </a:gs>
                <a:gs pos="54000">
                  <a:schemeClr val="tx1"/>
                </a:gs>
                <a:gs pos="100000">
                  <a:schemeClr val="tx1">
                    <a:alpha val="0"/>
                  </a:schemeClr>
                </a:gs>
              </a:gsLst>
              <a:lin ang="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A634792E-0344-4F5F-BE68-251F13A46410}"/>
              </a:ext>
            </a:extLst>
          </p:cNvPr>
          <p:cNvCxnSpPr>
            <a:cxnSpLocks/>
          </p:cNvCxnSpPr>
          <p:nvPr/>
        </p:nvCxnSpPr>
        <p:spPr>
          <a:xfrm>
            <a:off x="0" y="5807075"/>
            <a:ext cx="2994000" cy="0"/>
          </a:xfrm>
          <a:prstGeom prst="line">
            <a:avLst/>
          </a:prstGeom>
          <a:ln w="6350">
            <a:gradFill flip="none" rotWithShape="1">
              <a:gsLst>
                <a:gs pos="0">
                  <a:schemeClr val="accent1">
                    <a:lumMod val="5000"/>
                    <a:lumOff val="95000"/>
                    <a:alpha val="0"/>
                  </a:schemeClr>
                </a:gs>
                <a:gs pos="54000">
                  <a:schemeClr val="tx1"/>
                </a:gs>
                <a:gs pos="100000">
                  <a:schemeClr val="tx1">
                    <a:alpha val="0"/>
                  </a:schemeClr>
                </a:gs>
              </a:gsLst>
              <a:lin ang="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73F94DF-F980-406A-BB06-223A3B03DAD2}"/>
              </a:ext>
            </a:extLst>
          </p:cNvPr>
          <p:cNvSpPr>
            <a:spLocks noGrp="1"/>
          </p:cNvSpPr>
          <p:nvPr>
            <p:ph type="ftr" sz="quarter" idx="10"/>
          </p:nvPr>
        </p:nvSpPr>
        <p:spPr/>
        <p:txBody>
          <a:bodyPr/>
          <a:lstStyle/>
          <a:p>
            <a:pPr>
              <a:lnSpc>
                <a:spcPct val="100000"/>
              </a:lnSpc>
            </a:pPr>
            <a:r>
              <a:rPr lang="de-DE" noProof="0" dirty="0"/>
              <a:t>Frei  verwendbar | © Siemens 2021 | Claret | DI PA S&amp;V MK2 2 </a:t>
            </a:r>
          </a:p>
        </p:txBody>
      </p:sp>
      <p:sp>
        <p:nvSpPr>
          <p:cNvPr id="3" name="Foliennummernplatzhalter 2">
            <a:extLst>
              <a:ext uri="{FF2B5EF4-FFF2-40B4-BE49-F238E27FC236}">
                <a16:creationId xmlns:a16="http://schemas.microsoft.com/office/drawing/2014/main" id="{B6110CBA-D302-4FDD-9BE8-59C40530AA01}"/>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2</a:t>
            </a:fld>
            <a:endParaRPr lang="de-DE" noProof="0" dirty="0"/>
          </a:p>
        </p:txBody>
      </p:sp>
    </p:spTree>
    <p:extLst>
      <p:ext uri="{BB962C8B-B14F-4D97-AF65-F5344CB8AC3E}">
        <p14:creationId xmlns:p14="http://schemas.microsoft.com/office/powerpoint/2010/main" val="4062582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3607F47-E480-4FAA-B30A-A4D51E8ACBF3}"/>
              </a:ext>
            </a:extLst>
          </p:cNvPr>
          <p:cNvGraphicFramePr>
            <a:graphicFrameLocks noChangeAspect="1"/>
          </p:cNvGraphicFramePr>
          <p:nvPr>
            <p:custDataLst>
              <p:tags r:id="rId2"/>
            </p:custDataLst>
            <p:extLst>
              <p:ext uri="{D42A27DB-BD31-4B8C-83A1-F6EECF244321}">
                <p14:modId xmlns:p14="http://schemas.microsoft.com/office/powerpoint/2010/main" val="3077053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0" name="think-cell Folie" r:id="rId5" imgW="306" imgH="306" progId="TCLayout.ActiveDocument.1">
                  <p:embed/>
                </p:oleObj>
              </mc:Choice>
              <mc:Fallback>
                <p:oleObj name="think-cell Folie" r:id="rId5" imgW="306" imgH="306" progId="TCLayout.ActiveDocument.1">
                  <p:embed/>
                  <p:pic>
                    <p:nvPicPr>
                      <p:cNvPr id="6" name="Objekt 5" hidden="1">
                        <a:extLst>
                          <a:ext uri="{FF2B5EF4-FFF2-40B4-BE49-F238E27FC236}">
                            <a16:creationId xmlns:a16="http://schemas.microsoft.com/office/drawing/2014/main" id="{93607F47-E480-4FAA-B30A-A4D51E8ACBF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Grafik 6" descr="Ein Bild, das Person, Menge enthält.&#10;&#10;Automatisch generierte Beschreibung">
            <a:extLst>
              <a:ext uri="{FF2B5EF4-FFF2-40B4-BE49-F238E27FC236}">
                <a16:creationId xmlns:a16="http://schemas.microsoft.com/office/drawing/2014/main" id="{0EA5888A-EAD0-4FAA-928D-B639D0EEFAE1}"/>
              </a:ext>
            </a:extLst>
          </p:cNvPr>
          <p:cNvPicPr>
            <a:picLocks noChangeAspect="1"/>
          </p:cNvPicPr>
          <p:nvPr/>
        </p:nvPicPr>
        <p:blipFill rotWithShape="1">
          <a:blip r:embed="rId7"/>
          <a:srcRect l="11594" r="11594"/>
          <a:stretch/>
        </p:blipFill>
        <p:spPr>
          <a:xfrm>
            <a:off x="4298950" y="0"/>
            <a:ext cx="7893049" cy="6858000"/>
          </a:xfrm>
          <a:prstGeom prst="rect">
            <a:avLst/>
          </a:prstGeom>
        </p:spPr>
      </p:pic>
      <p:sp>
        <p:nvSpPr>
          <p:cNvPr id="2" name="Titel 1">
            <a:extLst>
              <a:ext uri="{FF2B5EF4-FFF2-40B4-BE49-F238E27FC236}">
                <a16:creationId xmlns:a16="http://schemas.microsoft.com/office/drawing/2014/main" id="{B18487B9-C2FF-4EE1-B707-633E3AA28FBA}"/>
              </a:ext>
            </a:extLst>
          </p:cNvPr>
          <p:cNvSpPr>
            <a:spLocks noGrp="1"/>
          </p:cNvSpPr>
          <p:nvPr>
            <p:ph type="title"/>
          </p:nvPr>
        </p:nvSpPr>
        <p:spPr>
          <a:xfrm>
            <a:off x="410400" y="478800"/>
            <a:ext cx="9863997" cy="576000"/>
          </a:xfrm>
        </p:spPr>
        <p:txBody>
          <a:bodyPr vert="horz"/>
          <a:lstStyle/>
          <a:p>
            <a:r>
              <a:rPr lang="de-DE" b="0"/>
              <a:t>GA700 </a:t>
            </a:r>
            <a:br>
              <a:rPr lang="de-DE" b="0"/>
            </a:br>
            <a:r>
              <a:rPr lang="de-DE"/>
              <a:t>Maßgeschneiderte</a:t>
            </a:r>
            <a:br>
              <a:rPr lang="de-DE"/>
            </a:br>
            <a:r>
              <a:rPr lang="de-DE"/>
              <a:t>Anwendungen</a:t>
            </a:r>
            <a:endParaRPr lang="de-DE" dirty="0">
              <a:solidFill>
                <a:schemeClr val="accent2"/>
              </a:solidFill>
            </a:endParaRPr>
          </a:p>
        </p:txBody>
      </p:sp>
      <p:sp>
        <p:nvSpPr>
          <p:cNvPr id="14" name="Textfeld 13">
            <a:extLst>
              <a:ext uri="{FF2B5EF4-FFF2-40B4-BE49-F238E27FC236}">
                <a16:creationId xmlns:a16="http://schemas.microsoft.com/office/drawing/2014/main" id="{07B89017-9C27-4681-8395-430FFB4D3323}"/>
              </a:ext>
            </a:extLst>
          </p:cNvPr>
          <p:cNvSpPr txBox="1">
            <a:spLocks/>
          </p:cNvSpPr>
          <p:nvPr/>
        </p:nvSpPr>
        <p:spPr>
          <a:xfrm>
            <a:off x="661988" y="1580664"/>
            <a:ext cx="3348036" cy="615553"/>
          </a:xfrm>
          <a:prstGeom prst="rect">
            <a:avLst/>
          </a:prstGeom>
          <a:noFill/>
        </p:spPr>
        <p:txBody>
          <a:bodyPr wrap="square" lIns="0" tIns="0" rIns="0" bIns="0">
            <a:spAutoFit/>
          </a:bodyPr>
          <a:lstStyle/>
          <a:p>
            <a:pPr algn="l"/>
            <a:r>
              <a:rPr lang="de-DE" sz="4000" b="1" dirty="0">
                <a:latin typeface="+mj-lt"/>
                <a:ea typeface="+mj-ea"/>
                <a:cs typeface="+mj-cs"/>
              </a:rPr>
              <a:t>Einleitung</a:t>
            </a:r>
            <a:endParaRPr lang="de-DE" sz="2000" b="1" dirty="0">
              <a:latin typeface="+mj-lt"/>
              <a:ea typeface="+mj-ea"/>
              <a:cs typeface="+mj-cs"/>
            </a:endParaRPr>
          </a:p>
        </p:txBody>
      </p:sp>
      <p:sp>
        <p:nvSpPr>
          <p:cNvPr id="28" name="Textfeld 27">
            <a:extLst>
              <a:ext uri="{FF2B5EF4-FFF2-40B4-BE49-F238E27FC236}">
                <a16:creationId xmlns:a16="http://schemas.microsoft.com/office/drawing/2014/main" id="{A08BF128-EC88-47A3-8BF6-7C01ABEDB2F9}"/>
              </a:ext>
            </a:extLst>
          </p:cNvPr>
          <p:cNvSpPr txBox="1">
            <a:spLocks/>
          </p:cNvSpPr>
          <p:nvPr/>
        </p:nvSpPr>
        <p:spPr>
          <a:xfrm>
            <a:off x="661988" y="2525594"/>
            <a:ext cx="3348037" cy="492443"/>
          </a:xfrm>
          <a:prstGeom prst="rect">
            <a:avLst/>
          </a:prstGeom>
          <a:noFill/>
        </p:spPr>
        <p:txBody>
          <a:bodyPr wrap="square" lIns="0" tIns="0" rIns="0" bIns="0">
            <a:spAutoFit/>
          </a:bodyPr>
          <a:lstStyle/>
          <a:p>
            <a:pPr marL="180000" lvl="2" indent="-180000">
              <a:spcAft>
                <a:spcPts val="300"/>
              </a:spcAft>
              <a:buClr>
                <a:schemeClr val="accent2"/>
              </a:buClr>
              <a:buFont typeface="Arial" panose="020B0604020202020204" pitchFamily="34" charset="0"/>
              <a:buChar char="•"/>
            </a:pPr>
            <a:r>
              <a:rPr lang="de-DE" sz="1600" b="0" dirty="0"/>
              <a:t>Für jede Messaufgabe den passenden Analysator</a:t>
            </a:r>
          </a:p>
        </p:txBody>
      </p:sp>
      <p:cxnSp>
        <p:nvCxnSpPr>
          <p:cNvPr id="30" name="Gerader Verbinder 29">
            <a:extLst>
              <a:ext uri="{FF2B5EF4-FFF2-40B4-BE49-F238E27FC236}">
                <a16:creationId xmlns:a16="http://schemas.microsoft.com/office/drawing/2014/main" id="{21710BED-4842-4F88-B6B7-334B51E5E216}"/>
              </a:ext>
            </a:extLst>
          </p:cNvPr>
          <p:cNvCxnSpPr>
            <a:cxnSpLocks/>
          </p:cNvCxnSpPr>
          <p:nvPr/>
        </p:nvCxnSpPr>
        <p:spPr>
          <a:xfrm>
            <a:off x="446088" y="1543254"/>
            <a:ext cx="0" cy="723696"/>
          </a:xfrm>
          <a:prstGeom prst="line">
            <a:avLst/>
          </a:prstGeom>
          <a:ln w="57150">
            <a:gradFill flip="none" rotWithShape="1">
              <a:gsLst>
                <a:gs pos="0">
                  <a:srgbClr val="00FFB9"/>
                </a:gs>
                <a:gs pos="100000">
                  <a:srgbClr val="00E6DC"/>
                </a:gs>
              </a:gsLst>
              <a:lin ang="270000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5805CB57-26C5-4695-975E-B418E9004726}"/>
              </a:ext>
            </a:extLst>
          </p:cNvPr>
          <p:cNvSpPr>
            <a:spLocks/>
          </p:cNvSpPr>
          <p:nvPr/>
        </p:nvSpPr>
        <p:spPr>
          <a:xfrm rot="16200000">
            <a:off x="6445475" y="1111473"/>
            <a:ext cx="3600000" cy="7893050"/>
          </a:xfrm>
          <a:prstGeom prst="rect">
            <a:avLst/>
          </a:prstGeom>
          <a:gradFill flip="none" rotWithShape="1">
            <a:gsLst>
              <a:gs pos="0">
                <a:schemeClr val="accent6">
                  <a:alpha val="86000"/>
                </a:schemeClr>
              </a:gs>
              <a:gs pos="100000">
                <a:schemeClr val="accent6">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algn="l"/>
            <a:endParaRPr lang="de-DE" dirty="0"/>
          </a:p>
        </p:txBody>
      </p:sp>
      <p:sp>
        <p:nvSpPr>
          <p:cNvPr id="42" name="Textfeld 41">
            <a:extLst>
              <a:ext uri="{FF2B5EF4-FFF2-40B4-BE49-F238E27FC236}">
                <a16:creationId xmlns:a16="http://schemas.microsoft.com/office/drawing/2014/main" id="{09CF6F81-E018-458A-89F8-0E29C332D00A}"/>
              </a:ext>
            </a:extLst>
          </p:cNvPr>
          <p:cNvSpPr txBox="1">
            <a:spLocks/>
          </p:cNvSpPr>
          <p:nvPr/>
        </p:nvSpPr>
        <p:spPr>
          <a:xfrm>
            <a:off x="9475280" y="4731019"/>
            <a:ext cx="1790724" cy="1437512"/>
          </a:xfrm>
          <a:custGeom>
            <a:avLst/>
            <a:gdLst/>
            <a:ahLst/>
            <a:cxnLst/>
            <a:rect l="l" t="t" r="r" b="b"/>
            <a:pathLst>
              <a:path w="1080492" h="867370">
                <a:moveTo>
                  <a:pt x="290512" y="80367"/>
                </a:moveTo>
                <a:cubicBezTo>
                  <a:pt x="215900" y="80367"/>
                  <a:pt x="163116" y="117872"/>
                  <a:pt x="132159" y="192881"/>
                </a:cubicBezTo>
                <a:cubicBezTo>
                  <a:pt x="109934" y="245666"/>
                  <a:pt x="98822" y="324644"/>
                  <a:pt x="98822" y="429816"/>
                </a:cubicBezTo>
                <a:cubicBezTo>
                  <a:pt x="98822" y="550863"/>
                  <a:pt x="112514" y="638175"/>
                  <a:pt x="139898" y="691753"/>
                </a:cubicBezTo>
                <a:cubicBezTo>
                  <a:pt x="172045" y="755253"/>
                  <a:pt x="222051" y="787003"/>
                  <a:pt x="289917" y="787003"/>
                </a:cubicBezTo>
                <a:cubicBezTo>
                  <a:pt x="364133" y="787003"/>
                  <a:pt x="416917" y="749499"/>
                  <a:pt x="448270" y="674489"/>
                </a:cubicBezTo>
                <a:cubicBezTo>
                  <a:pt x="470495" y="622102"/>
                  <a:pt x="481608" y="541933"/>
                  <a:pt x="481608" y="433983"/>
                </a:cubicBezTo>
                <a:cubicBezTo>
                  <a:pt x="481608" y="314920"/>
                  <a:pt x="467916" y="228799"/>
                  <a:pt x="440531" y="175617"/>
                </a:cubicBezTo>
                <a:cubicBezTo>
                  <a:pt x="408384" y="112117"/>
                  <a:pt x="358378" y="80367"/>
                  <a:pt x="290512" y="80367"/>
                </a:cubicBezTo>
                <a:close/>
                <a:moveTo>
                  <a:pt x="995958" y="11906"/>
                </a:moveTo>
                <a:lnTo>
                  <a:pt x="1080492" y="11906"/>
                </a:lnTo>
                <a:lnTo>
                  <a:pt x="1080492" y="855464"/>
                </a:lnTo>
                <a:lnTo>
                  <a:pt x="986433" y="855464"/>
                </a:lnTo>
                <a:lnTo>
                  <a:pt x="986433" y="117872"/>
                </a:lnTo>
                <a:lnTo>
                  <a:pt x="814387" y="227410"/>
                </a:lnTo>
                <a:lnTo>
                  <a:pt x="773311" y="152995"/>
                </a:lnTo>
                <a:close/>
                <a:moveTo>
                  <a:pt x="290512" y="0"/>
                </a:moveTo>
                <a:cubicBezTo>
                  <a:pt x="408384" y="0"/>
                  <a:pt x="490537" y="53181"/>
                  <a:pt x="536972" y="159544"/>
                </a:cubicBezTo>
                <a:cubicBezTo>
                  <a:pt x="565944" y="226219"/>
                  <a:pt x="580430" y="317699"/>
                  <a:pt x="580430" y="433983"/>
                </a:cubicBezTo>
                <a:cubicBezTo>
                  <a:pt x="580430" y="562967"/>
                  <a:pt x="562173" y="662186"/>
                  <a:pt x="525661" y="731639"/>
                </a:cubicBezTo>
                <a:cubicBezTo>
                  <a:pt x="477639" y="822127"/>
                  <a:pt x="399058" y="867370"/>
                  <a:pt x="289917" y="867370"/>
                </a:cubicBezTo>
                <a:cubicBezTo>
                  <a:pt x="172045" y="867370"/>
                  <a:pt x="89892" y="814189"/>
                  <a:pt x="43458" y="707827"/>
                </a:cubicBezTo>
                <a:cubicBezTo>
                  <a:pt x="14486" y="641152"/>
                  <a:pt x="0" y="548481"/>
                  <a:pt x="0" y="429816"/>
                </a:cubicBezTo>
                <a:cubicBezTo>
                  <a:pt x="0" y="143272"/>
                  <a:pt x="96837" y="0"/>
                  <a:pt x="29051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de-DE" sz="5400" dirty="0">
              <a:latin typeface="Siemens Sans" pitchFamily="2" charset="0"/>
              <a:ea typeface="+mj-ea"/>
              <a:cs typeface="+mj-cs"/>
            </a:endParaRPr>
          </a:p>
        </p:txBody>
      </p:sp>
      <p:sp>
        <p:nvSpPr>
          <p:cNvPr id="5" name="Fußzeilenplatzhalter 4">
            <a:extLst>
              <a:ext uri="{FF2B5EF4-FFF2-40B4-BE49-F238E27FC236}">
                <a16:creationId xmlns:a16="http://schemas.microsoft.com/office/drawing/2014/main" id="{0CE2783B-4AB9-476B-8677-7FB9841635E0}"/>
              </a:ext>
            </a:extLst>
          </p:cNvPr>
          <p:cNvSpPr>
            <a:spLocks noGrp="1"/>
          </p:cNvSpPr>
          <p:nvPr>
            <p:ph type="ftr" sz="quarter" idx="10"/>
          </p:nvPr>
        </p:nvSpPr>
        <p:spPr/>
        <p:txBody>
          <a:bodyPr/>
          <a:lstStyle/>
          <a:p>
            <a:pPr>
              <a:lnSpc>
                <a:spcPct val="100000"/>
              </a:lnSpc>
            </a:pPr>
            <a:r>
              <a:rPr lang="de-DE" noProof="0" dirty="0"/>
              <a:t>Frei  verwendbar | © Siemens 2021 | Claret | DI PA S&amp;V MK2 2 </a:t>
            </a:r>
          </a:p>
        </p:txBody>
      </p:sp>
      <p:sp>
        <p:nvSpPr>
          <p:cNvPr id="8" name="Foliennummernplatzhalter 7">
            <a:extLst>
              <a:ext uri="{FF2B5EF4-FFF2-40B4-BE49-F238E27FC236}">
                <a16:creationId xmlns:a16="http://schemas.microsoft.com/office/drawing/2014/main" id="{0B4F4EF1-52E0-4D84-8779-C2D8655DC860}"/>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3</a:t>
            </a:fld>
            <a:endParaRPr lang="de-DE" noProof="0" dirty="0"/>
          </a:p>
        </p:txBody>
      </p:sp>
    </p:spTree>
    <p:extLst>
      <p:ext uri="{BB962C8B-B14F-4D97-AF65-F5344CB8AC3E}">
        <p14:creationId xmlns:p14="http://schemas.microsoft.com/office/powerpoint/2010/main" val="3663811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3607F47-E480-4FAA-B30A-A4D51E8ACBF3}"/>
              </a:ext>
            </a:extLst>
          </p:cNvPr>
          <p:cNvGraphicFramePr>
            <a:graphicFrameLocks noChangeAspect="1"/>
          </p:cNvGraphicFramePr>
          <p:nvPr>
            <p:custDataLst>
              <p:tags r:id="rId2"/>
            </p:custDataLst>
            <p:extLst>
              <p:ext uri="{D42A27DB-BD31-4B8C-83A1-F6EECF244321}">
                <p14:modId xmlns:p14="http://schemas.microsoft.com/office/powerpoint/2010/main" val="3071476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4" name="think-cell Folie" r:id="rId5" imgW="306" imgH="306" progId="TCLayout.ActiveDocument.1">
                  <p:embed/>
                </p:oleObj>
              </mc:Choice>
              <mc:Fallback>
                <p:oleObj name="think-cell Folie" r:id="rId5" imgW="306" imgH="306" progId="TCLayout.ActiveDocument.1">
                  <p:embed/>
                  <p:pic>
                    <p:nvPicPr>
                      <p:cNvPr id="6" name="Objekt 5" hidden="1">
                        <a:extLst>
                          <a:ext uri="{FF2B5EF4-FFF2-40B4-BE49-F238E27FC236}">
                            <a16:creationId xmlns:a16="http://schemas.microsoft.com/office/drawing/2014/main" id="{93607F47-E480-4FAA-B30A-A4D51E8ACBF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5" name="Grafik 64">
            <a:extLst>
              <a:ext uri="{FF2B5EF4-FFF2-40B4-BE49-F238E27FC236}">
                <a16:creationId xmlns:a16="http://schemas.microsoft.com/office/drawing/2014/main" id="{A66715AA-1443-42C0-8A57-1458687D06C0}"/>
              </a:ext>
            </a:extLst>
          </p:cNvPr>
          <p:cNvPicPr preferRelativeResize="0">
            <a:picLocks/>
          </p:cNvPicPr>
          <p:nvPr/>
        </p:nvPicPr>
        <p:blipFill rotWithShape="1">
          <a:blip r:embed="rId7"/>
          <a:srcRect l="6915" r="6915"/>
          <a:stretch/>
        </p:blipFill>
        <p:spPr>
          <a:xfrm>
            <a:off x="4298950" y="0"/>
            <a:ext cx="7893049" cy="6858000"/>
          </a:xfrm>
          <a:prstGeom prst="rect">
            <a:avLst/>
          </a:prstGeom>
        </p:spPr>
      </p:pic>
      <p:sp>
        <p:nvSpPr>
          <p:cNvPr id="2" name="Titel 1">
            <a:extLst>
              <a:ext uri="{FF2B5EF4-FFF2-40B4-BE49-F238E27FC236}">
                <a16:creationId xmlns:a16="http://schemas.microsoft.com/office/drawing/2014/main" id="{B18487B9-C2FF-4EE1-B707-633E3AA28FBA}"/>
              </a:ext>
            </a:extLst>
          </p:cNvPr>
          <p:cNvSpPr>
            <a:spLocks noGrp="1"/>
          </p:cNvSpPr>
          <p:nvPr>
            <p:ph type="title"/>
          </p:nvPr>
        </p:nvSpPr>
        <p:spPr>
          <a:xfrm>
            <a:off x="410400" y="478800"/>
            <a:ext cx="9863997" cy="576000"/>
          </a:xfrm>
        </p:spPr>
        <p:txBody>
          <a:bodyPr vert="horz"/>
          <a:lstStyle/>
          <a:p>
            <a:r>
              <a:rPr lang="de-DE" b="0"/>
              <a:t>GA700 </a:t>
            </a:r>
            <a:br>
              <a:rPr lang="de-DE" b="0"/>
            </a:br>
            <a:r>
              <a:rPr lang="de-DE"/>
              <a:t>Maßgeschneiderte</a:t>
            </a:r>
            <a:br>
              <a:rPr lang="de-DE"/>
            </a:br>
            <a:r>
              <a:rPr lang="de-DE"/>
              <a:t>Anwendungen</a:t>
            </a:r>
            <a:endParaRPr lang="de-DE" dirty="0"/>
          </a:p>
        </p:txBody>
      </p:sp>
      <p:sp>
        <p:nvSpPr>
          <p:cNvPr id="14" name="Textfeld 13">
            <a:extLst>
              <a:ext uri="{FF2B5EF4-FFF2-40B4-BE49-F238E27FC236}">
                <a16:creationId xmlns:a16="http://schemas.microsoft.com/office/drawing/2014/main" id="{07B89017-9C27-4681-8395-430FFB4D3323}"/>
              </a:ext>
            </a:extLst>
          </p:cNvPr>
          <p:cNvSpPr txBox="1">
            <a:spLocks/>
          </p:cNvSpPr>
          <p:nvPr/>
        </p:nvSpPr>
        <p:spPr>
          <a:xfrm>
            <a:off x="661988" y="1580664"/>
            <a:ext cx="3348036" cy="1107996"/>
          </a:xfrm>
          <a:prstGeom prst="rect">
            <a:avLst/>
          </a:prstGeom>
          <a:noFill/>
        </p:spPr>
        <p:txBody>
          <a:bodyPr wrap="square" lIns="0" tIns="0" rIns="0" bIns="0">
            <a:spAutoFit/>
          </a:bodyPr>
          <a:lstStyle/>
          <a:p>
            <a:pPr algn="l"/>
            <a:r>
              <a:rPr lang="de-DE" sz="2400" b="1">
                <a:latin typeface="+mj-lt"/>
                <a:ea typeface="+mj-ea"/>
                <a:cs typeface="+mj-cs"/>
              </a:rPr>
              <a:t>Lösungsfindung </a:t>
            </a:r>
            <a:r>
              <a:rPr lang="de-DE" sz="2400">
                <a:latin typeface="+mj-lt"/>
                <a:ea typeface="+mj-ea"/>
                <a:cs typeface="+mj-cs"/>
              </a:rPr>
              <a:t>(theoretischer Teil)</a:t>
            </a:r>
            <a:br>
              <a:rPr lang="de-DE" sz="2400">
                <a:latin typeface="+mj-lt"/>
                <a:ea typeface="+mj-ea"/>
                <a:cs typeface="+mj-cs"/>
              </a:rPr>
            </a:br>
            <a:endParaRPr lang="de-DE" sz="2400" dirty="0">
              <a:latin typeface="+mj-lt"/>
              <a:ea typeface="+mj-ea"/>
              <a:cs typeface="+mj-cs"/>
            </a:endParaRPr>
          </a:p>
        </p:txBody>
      </p:sp>
      <p:sp>
        <p:nvSpPr>
          <p:cNvPr id="28" name="Textfeld 27">
            <a:extLst>
              <a:ext uri="{FF2B5EF4-FFF2-40B4-BE49-F238E27FC236}">
                <a16:creationId xmlns:a16="http://schemas.microsoft.com/office/drawing/2014/main" id="{A08BF128-EC88-47A3-8BF6-7C01ABEDB2F9}"/>
              </a:ext>
            </a:extLst>
          </p:cNvPr>
          <p:cNvSpPr txBox="1">
            <a:spLocks/>
          </p:cNvSpPr>
          <p:nvPr/>
        </p:nvSpPr>
        <p:spPr>
          <a:xfrm>
            <a:off x="661988" y="2479308"/>
            <a:ext cx="3348037" cy="492443"/>
          </a:xfrm>
          <a:prstGeom prst="rect">
            <a:avLst/>
          </a:prstGeom>
          <a:noFill/>
        </p:spPr>
        <p:txBody>
          <a:bodyPr wrap="square" lIns="0" tIns="0" rIns="0" bIns="0">
            <a:spAutoFit/>
          </a:bodyPr>
          <a:lstStyle/>
          <a:p>
            <a:pPr marL="0" lvl="2">
              <a:spcBef>
                <a:spcPts val="1200"/>
              </a:spcBef>
            </a:pPr>
            <a:r>
              <a:rPr lang="de-DE" sz="1600" b="0" dirty="0"/>
              <a:t>Besprechung der Lösung </a:t>
            </a:r>
            <a:br>
              <a:rPr lang="de-DE" sz="1600" b="0" dirty="0"/>
            </a:br>
            <a:r>
              <a:rPr lang="de-DE" sz="1600" b="0" dirty="0"/>
              <a:t>mit den Experten</a:t>
            </a:r>
          </a:p>
        </p:txBody>
      </p:sp>
      <p:cxnSp>
        <p:nvCxnSpPr>
          <p:cNvPr id="30" name="Gerader Verbinder 29">
            <a:extLst>
              <a:ext uri="{FF2B5EF4-FFF2-40B4-BE49-F238E27FC236}">
                <a16:creationId xmlns:a16="http://schemas.microsoft.com/office/drawing/2014/main" id="{21710BED-4842-4F88-B6B7-334B51E5E216}"/>
              </a:ext>
            </a:extLst>
          </p:cNvPr>
          <p:cNvCxnSpPr>
            <a:cxnSpLocks/>
          </p:cNvCxnSpPr>
          <p:nvPr/>
        </p:nvCxnSpPr>
        <p:spPr>
          <a:xfrm>
            <a:off x="446088" y="1543254"/>
            <a:ext cx="0" cy="813485"/>
          </a:xfrm>
          <a:prstGeom prst="line">
            <a:avLst/>
          </a:prstGeom>
          <a:ln w="57150">
            <a:gradFill flip="none" rotWithShape="1">
              <a:gsLst>
                <a:gs pos="0">
                  <a:srgbClr val="00FFB9"/>
                </a:gs>
                <a:gs pos="100000">
                  <a:srgbClr val="00E6DC"/>
                </a:gs>
              </a:gsLst>
              <a:lin ang="270000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5805CB57-26C5-4695-975E-B418E9004726}"/>
              </a:ext>
            </a:extLst>
          </p:cNvPr>
          <p:cNvSpPr>
            <a:spLocks/>
          </p:cNvSpPr>
          <p:nvPr/>
        </p:nvSpPr>
        <p:spPr>
          <a:xfrm rot="16200000">
            <a:off x="6445476" y="1111475"/>
            <a:ext cx="3600000" cy="7893050"/>
          </a:xfrm>
          <a:prstGeom prst="rect">
            <a:avLst/>
          </a:prstGeom>
          <a:gradFill flip="none" rotWithShape="1">
            <a:gsLst>
              <a:gs pos="0">
                <a:schemeClr val="accent6">
                  <a:alpha val="86000"/>
                </a:schemeClr>
              </a:gs>
              <a:gs pos="100000">
                <a:schemeClr val="accent6">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algn="l"/>
            <a:endParaRPr lang="de-DE" dirty="0"/>
          </a:p>
        </p:txBody>
      </p:sp>
      <p:sp>
        <p:nvSpPr>
          <p:cNvPr id="21" name="Textfeld 20">
            <a:extLst>
              <a:ext uri="{FF2B5EF4-FFF2-40B4-BE49-F238E27FC236}">
                <a16:creationId xmlns:a16="http://schemas.microsoft.com/office/drawing/2014/main" id="{0F31B4B6-C2C2-4C6E-94CB-495B761183BF}"/>
              </a:ext>
            </a:extLst>
          </p:cNvPr>
          <p:cNvSpPr txBox="1"/>
          <p:nvPr/>
        </p:nvSpPr>
        <p:spPr>
          <a:xfrm>
            <a:off x="661988" y="4404514"/>
            <a:ext cx="2998196" cy="1308050"/>
          </a:xfrm>
          <a:prstGeom prst="rect">
            <a:avLst/>
          </a:prstGeom>
          <a:noFill/>
        </p:spPr>
        <p:txBody>
          <a:bodyPr wrap="square" lIns="0" tIns="0" rIns="0" bIns="0">
            <a:spAutoFit/>
          </a:bodyPr>
          <a:lstStyle/>
          <a:p>
            <a:pPr marL="182563" lvl="2" indent="-182563">
              <a:spcBef>
                <a:spcPts val="600"/>
              </a:spcBef>
              <a:buClr>
                <a:schemeClr val="accent2"/>
              </a:buClr>
              <a:buFont typeface="+mj-lt"/>
              <a:buAutoNum type="arabicPeriod"/>
            </a:pPr>
            <a:r>
              <a:rPr lang="de-DE" sz="1000" dirty="0"/>
              <a:t>Hören Sie auf die Anforderungen und speziellen Bedürfnisse der Kunden</a:t>
            </a:r>
          </a:p>
          <a:p>
            <a:pPr marL="182563" lvl="2" indent="-182563">
              <a:spcBef>
                <a:spcPts val="600"/>
              </a:spcBef>
              <a:buClr>
                <a:schemeClr val="accent2"/>
              </a:buClr>
              <a:buFont typeface="+mj-lt"/>
              <a:buAutoNum type="arabicPeriod"/>
            </a:pPr>
            <a:r>
              <a:rPr lang="de-DE" sz="1000" dirty="0"/>
              <a:t>Gemeinsam mit dem Kunden nach einer maßgeschneiderten Lösung streben</a:t>
            </a:r>
          </a:p>
          <a:p>
            <a:pPr marL="182563" lvl="2" indent="-182563">
              <a:spcBef>
                <a:spcPts val="600"/>
              </a:spcBef>
              <a:buClr>
                <a:schemeClr val="accent2"/>
              </a:buClr>
              <a:buFont typeface="+mj-lt"/>
              <a:buAutoNum type="arabicPeriod"/>
            </a:pPr>
            <a:r>
              <a:rPr lang="de-DE" sz="1000"/>
              <a:t>Diskussion über die Machbarkeit</a:t>
            </a:r>
          </a:p>
          <a:p>
            <a:pPr marL="182563" lvl="2" indent="-182563">
              <a:spcBef>
                <a:spcPts val="600"/>
              </a:spcBef>
              <a:buClr>
                <a:schemeClr val="accent2"/>
              </a:buClr>
              <a:buFont typeface="+mj-lt"/>
              <a:buAutoNum type="arabicPeriod"/>
            </a:pPr>
            <a:r>
              <a:rPr lang="de-DE" sz="1000"/>
              <a:t>Lösung </a:t>
            </a:r>
            <a:r>
              <a:rPr lang="de-DE" sz="1000" dirty="0"/>
              <a:t>innerhalb des genannten/</a:t>
            </a:r>
            <a:r>
              <a:rPr lang="de-DE" sz="1000"/>
              <a:t>vereinbarten Zeitrahmens</a:t>
            </a:r>
            <a:endParaRPr lang="de-DE" sz="1000" dirty="0">
              <a:solidFill>
                <a:srgbClr val="EF0137"/>
              </a:solidFill>
            </a:endParaRPr>
          </a:p>
        </p:txBody>
      </p:sp>
      <p:grpSp>
        <p:nvGrpSpPr>
          <p:cNvPr id="23" name="Gruppieren 22">
            <a:extLst>
              <a:ext uri="{FF2B5EF4-FFF2-40B4-BE49-F238E27FC236}">
                <a16:creationId xmlns:a16="http://schemas.microsoft.com/office/drawing/2014/main" id="{DFA95751-1A4D-40F2-AA8E-84483C90949E}"/>
              </a:ext>
            </a:extLst>
          </p:cNvPr>
          <p:cNvGrpSpPr/>
          <p:nvPr/>
        </p:nvGrpSpPr>
        <p:grpSpPr>
          <a:xfrm>
            <a:off x="3647243" y="3812807"/>
            <a:ext cx="4000433" cy="2343199"/>
            <a:chOff x="7480081" y="2333245"/>
            <a:chExt cx="3990393" cy="2337318"/>
          </a:xfrm>
        </p:grpSpPr>
        <p:pic>
          <p:nvPicPr>
            <p:cNvPr id="18" name="Grafik 17">
              <a:extLst>
                <a:ext uri="{FF2B5EF4-FFF2-40B4-BE49-F238E27FC236}">
                  <a16:creationId xmlns:a16="http://schemas.microsoft.com/office/drawing/2014/main" id="{B826E7C6-FFCF-4E1E-88FE-17BD12156996}"/>
                </a:ext>
              </a:extLst>
            </p:cNvPr>
            <p:cNvPicPr>
              <a:picLocks noChangeAspect="1"/>
            </p:cNvPicPr>
            <p:nvPr/>
          </p:nvPicPr>
          <p:blipFill>
            <a:blip r:embed="rId8"/>
            <a:stretch>
              <a:fillRect/>
            </a:stretch>
          </p:blipFill>
          <p:spPr>
            <a:xfrm>
              <a:off x="7973744" y="2528572"/>
              <a:ext cx="3024456" cy="1299095"/>
            </a:xfrm>
            <a:prstGeom prst="rect">
              <a:avLst/>
            </a:prstGeom>
          </p:spPr>
        </p:pic>
        <p:pic>
          <p:nvPicPr>
            <p:cNvPr id="19" name="Grafik 18">
              <a:extLst>
                <a:ext uri="{FF2B5EF4-FFF2-40B4-BE49-F238E27FC236}">
                  <a16:creationId xmlns:a16="http://schemas.microsoft.com/office/drawing/2014/main" id="{B5B26D09-06F3-4305-8D90-A0CFCBE60569}"/>
                </a:ext>
              </a:extLst>
            </p:cNvPr>
            <p:cNvPicPr>
              <a:picLocks noChangeAspect="1"/>
            </p:cNvPicPr>
            <p:nvPr/>
          </p:nvPicPr>
          <p:blipFill rotWithShape="1">
            <a:blip r:embed="rId9"/>
            <a:srcRect b="35847"/>
            <a:stretch/>
          </p:blipFill>
          <p:spPr>
            <a:xfrm>
              <a:off x="7962899" y="3458945"/>
              <a:ext cx="3032761" cy="943490"/>
            </a:xfrm>
            <a:prstGeom prst="rect">
              <a:avLst/>
            </a:prstGeom>
          </p:spPr>
        </p:pic>
        <p:cxnSp>
          <p:nvCxnSpPr>
            <p:cNvPr id="22" name="Gerader Verbinder 21">
              <a:extLst>
                <a:ext uri="{FF2B5EF4-FFF2-40B4-BE49-F238E27FC236}">
                  <a16:creationId xmlns:a16="http://schemas.microsoft.com/office/drawing/2014/main" id="{40E872E2-2C80-4F76-8349-537FD110AB2D}"/>
                </a:ext>
              </a:extLst>
            </p:cNvPr>
            <p:cNvCxnSpPr/>
            <p:nvPr/>
          </p:nvCxnSpPr>
          <p:spPr>
            <a:xfrm>
              <a:off x="7962899" y="3452813"/>
              <a:ext cx="3032761"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pic>
          <p:nvPicPr>
            <p:cNvPr id="16" name="Grafik 15">
              <a:extLst>
                <a:ext uri="{FF2B5EF4-FFF2-40B4-BE49-F238E27FC236}">
                  <a16:creationId xmlns:a16="http://schemas.microsoft.com/office/drawing/2014/main" id="{FC984696-4EE6-41FE-B14E-E41679874D56}"/>
                </a:ext>
              </a:extLst>
            </p:cNvPr>
            <p:cNvPicPr>
              <a:picLocks noChangeAspect="1"/>
            </p:cNvPicPr>
            <p:nvPr/>
          </p:nvPicPr>
          <p:blipFill rotWithShape="1">
            <a:blip r:embed="rId10"/>
            <a:srcRect l="10658" t="15918" r="10658" b="15918"/>
            <a:stretch/>
          </p:blipFill>
          <p:spPr>
            <a:xfrm>
              <a:off x="7480081" y="2333245"/>
              <a:ext cx="3990393" cy="2337318"/>
            </a:xfrm>
            <a:prstGeom prst="rect">
              <a:avLst/>
            </a:prstGeom>
          </p:spPr>
        </p:pic>
      </p:grpSp>
      <p:grpSp>
        <p:nvGrpSpPr>
          <p:cNvPr id="27" name="Gruppieren 26">
            <a:extLst>
              <a:ext uri="{FF2B5EF4-FFF2-40B4-BE49-F238E27FC236}">
                <a16:creationId xmlns:a16="http://schemas.microsoft.com/office/drawing/2014/main" id="{C735A539-2256-4AA6-98AA-E9438220322A}"/>
              </a:ext>
            </a:extLst>
          </p:cNvPr>
          <p:cNvGrpSpPr>
            <a:grpSpLocks/>
          </p:cNvGrpSpPr>
          <p:nvPr/>
        </p:nvGrpSpPr>
        <p:grpSpPr>
          <a:xfrm>
            <a:off x="3046846" y="3258258"/>
            <a:ext cx="538943" cy="381366"/>
            <a:chOff x="3083515" y="3379381"/>
            <a:chExt cx="814944" cy="576669"/>
          </a:xfrm>
        </p:grpSpPr>
        <p:grpSp>
          <p:nvGrpSpPr>
            <p:cNvPr id="44" name="SAGD, world, international, welt, weltweit, worldwide, global">
              <a:extLst>
                <a:ext uri="{FF2B5EF4-FFF2-40B4-BE49-F238E27FC236}">
                  <a16:creationId xmlns:a16="http://schemas.microsoft.com/office/drawing/2014/main" id="{5059CE15-7133-4153-86B2-D2E43C4DDEEB}"/>
                </a:ext>
              </a:extLst>
            </p:cNvPr>
            <p:cNvGrpSpPr>
              <a:grpSpLocks/>
            </p:cNvGrpSpPr>
            <p:nvPr/>
          </p:nvGrpSpPr>
          <p:grpSpPr>
            <a:xfrm>
              <a:off x="3083515" y="3379381"/>
              <a:ext cx="576669" cy="576669"/>
              <a:chOff x="2042954" y="2436674"/>
              <a:chExt cx="1981962" cy="1981962"/>
            </a:xfrm>
          </p:grpSpPr>
          <p:sp>
            <p:nvSpPr>
              <p:cNvPr id="45" name="Freihandform: Form 44">
                <a:hlinkClick r:id="rId11"/>
                <a:extLst>
                  <a:ext uri="{FF2B5EF4-FFF2-40B4-BE49-F238E27FC236}">
                    <a16:creationId xmlns:a16="http://schemas.microsoft.com/office/drawing/2014/main" id="{31335CA1-F187-49E9-B558-FBE6B012CA1A}"/>
                  </a:ext>
                </a:extLst>
              </p:cNvPr>
              <p:cNvSpPr/>
              <p:nvPr/>
            </p:nvSpPr>
            <p:spPr>
              <a:xfrm>
                <a:off x="2042954" y="2436674"/>
                <a:ext cx="1981962" cy="1981962"/>
              </a:xfrm>
              <a:custGeom>
                <a:avLst/>
                <a:gdLst>
                  <a:gd name="connsiteX0" fmla="*/ 0 w 1981962"/>
                  <a:gd name="connsiteY0" fmla="*/ 0 h 1981962"/>
                  <a:gd name="connsiteX1" fmla="*/ 1981963 w 1981962"/>
                  <a:gd name="connsiteY1" fmla="*/ 0 h 1981962"/>
                  <a:gd name="connsiteX2" fmla="*/ 1981963 w 1981962"/>
                  <a:gd name="connsiteY2" fmla="*/ 1981963 h 1981962"/>
                  <a:gd name="connsiteX3" fmla="*/ 0 w 1981962"/>
                  <a:gd name="connsiteY3" fmla="*/ 1981963 h 1981962"/>
                </a:gdLst>
                <a:ahLst/>
                <a:cxnLst>
                  <a:cxn ang="0">
                    <a:pos x="connsiteX0" y="connsiteY0"/>
                  </a:cxn>
                  <a:cxn ang="0">
                    <a:pos x="connsiteX1" y="connsiteY1"/>
                  </a:cxn>
                  <a:cxn ang="0">
                    <a:pos x="connsiteX2" y="connsiteY2"/>
                  </a:cxn>
                  <a:cxn ang="0">
                    <a:pos x="connsiteX3" y="connsiteY3"/>
                  </a:cxn>
                </a:cxnLst>
                <a:rect l="l" t="t" r="r" b="b"/>
                <a:pathLst>
                  <a:path w="1981962" h="1981962">
                    <a:moveTo>
                      <a:pt x="0" y="0"/>
                    </a:moveTo>
                    <a:lnTo>
                      <a:pt x="1981963" y="0"/>
                    </a:lnTo>
                    <a:lnTo>
                      <a:pt x="1981963" y="1981963"/>
                    </a:lnTo>
                    <a:lnTo>
                      <a:pt x="0" y="1981963"/>
                    </a:lnTo>
                    <a:close/>
                  </a:path>
                </a:pathLst>
              </a:custGeom>
              <a:solidFill>
                <a:srgbClr val="333353"/>
              </a:solidFill>
              <a:ln w="5376" cap="flat">
                <a:noFill/>
                <a:prstDash val="solid"/>
                <a:miter/>
              </a:ln>
            </p:spPr>
            <p:txBody>
              <a:bodyPr rtlCol="0" anchor="ctr"/>
              <a:lstStyle/>
              <a:p>
                <a:endParaRPr lang="de-DE" dirty="0"/>
              </a:p>
            </p:txBody>
          </p:sp>
          <p:sp>
            <p:nvSpPr>
              <p:cNvPr id="46" name="Freihandform: Form 45">
                <a:hlinkClick r:id="rId11"/>
                <a:extLst>
                  <a:ext uri="{FF2B5EF4-FFF2-40B4-BE49-F238E27FC236}">
                    <a16:creationId xmlns:a16="http://schemas.microsoft.com/office/drawing/2014/main" id="{1642ABC8-82D1-45EF-9405-8310E256C502}"/>
                  </a:ext>
                </a:extLst>
              </p:cNvPr>
              <p:cNvSpPr/>
              <p:nvPr/>
            </p:nvSpPr>
            <p:spPr>
              <a:xfrm>
                <a:off x="2469789" y="2863562"/>
                <a:ext cx="1128239" cy="1128239"/>
              </a:xfrm>
              <a:custGeom>
                <a:avLst/>
                <a:gdLst>
                  <a:gd name="connsiteX0" fmla="*/ 564147 w 1128239"/>
                  <a:gd name="connsiteY0" fmla="*/ 0 h 1128239"/>
                  <a:gd name="connsiteX1" fmla="*/ 546720 w 1128239"/>
                  <a:gd name="connsiteY1" fmla="*/ 484 h 1128239"/>
                  <a:gd name="connsiteX2" fmla="*/ 159794 w 1128239"/>
                  <a:gd name="connsiteY2" fmla="*/ 171412 h 1128239"/>
                  <a:gd name="connsiteX3" fmla="*/ 0 w 1128239"/>
                  <a:gd name="connsiteY3" fmla="*/ 564093 h 1128239"/>
                  <a:gd name="connsiteX4" fmla="*/ 159794 w 1128239"/>
                  <a:gd name="connsiteY4" fmla="*/ 956989 h 1128239"/>
                  <a:gd name="connsiteX5" fmla="*/ 545860 w 1128239"/>
                  <a:gd name="connsiteY5" fmla="*/ 1127756 h 1128239"/>
                  <a:gd name="connsiteX6" fmla="*/ 564147 w 1128239"/>
                  <a:gd name="connsiteY6" fmla="*/ 1128240 h 1128239"/>
                  <a:gd name="connsiteX7" fmla="*/ 842805 w 1128239"/>
                  <a:gd name="connsiteY7" fmla="*/ 1054447 h 1128239"/>
                  <a:gd name="connsiteX8" fmla="*/ 1038850 w 1128239"/>
                  <a:gd name="connsiteY8" fmla="*/ 868460 h 1128239"/>
                  <a:gd name="connsiteX9" fmla="*/ 1048370 w 1128239"/>
                  <a:gd name="connsiteY9" fmla="*/ 853777 h 1128239"/>
                  <a:gd name="connsiteX10" fmla="*/ 1128240 w 1128239"/>
                  <a:gd name="connsiteY10" fmla="*/ 564147 h 1128239"/>
                  <a:gd name="connsiteX11" fmla="*/ 564147 w 1128239"/>
                  <a:gd name="connsiteY11" fmla="*/ 0 h 1128239"/>
                  <a:gd name="connsiteX12" fmla="*/ 837265 w 1128239"/>
                  <a:gd name="connsiteY12" fmla="*/ 796227 h 1128239"/>
                  <a:gd name="connsiteX13" fmla="*/ 862652 w 1128239"/>
                  <a:gd name="connsiteY13" fmla="*/ 600398 h 1128239"/>
                  <a:gd name="connsiteX14" fmla="*/ 1054501 w 1128239"/>
                  <a:gd name="connsiteY14" fmla="*/ 600398 h 1128239"/>
                  <a:gd name="connsiteX15" fmla="*/ 997274 w 1128239"/>
                  <a:gd name="connsiteY15" fmla="*/ 796227 h 1128239"/>
                  <a:gd name="connsiteX16" fmla="*/ 837265 w 1128239"/>
                  <a:gd name="connsiteY16" fmla="*/ 796227 h 1128239"/>
                  <a:gd name="connsiteX17" fmla="*/ 738785 w 1128239"/>
                  <a:gd name="connsiteY17" fmla="*/ 868406 h 1128239"/>
                  <a:gd name="connsiteX18" fmla="*/ 715443 w 1128239"/>
                  <a:gd name="connsiteY18" fmla="*/ 921061 h 1128239"/>
                  <a:gd name="connsiteX19" fmla="*/ 600559 w 1128239"/>
                  <a:gd name="connsiteY19" fmla="*/ 1046487 h 1128239"/>
                  <a:gd name="connsiteX20" fmla="*/ 600559 w 1128239"/>
                  <a:gd name="connsiteY20" fmla="*/ 868406 h 1128239"/>
                  <a:gd name="connsiteX21" fmla="*/ 738785 w 1128239"/>
                  <a:gd name="connsiteY21" fmla="*/ 868406 h 1128239"/>
                  <a:gd name="connsiteX22" fmla="*/ 736957 w 1128239"/>
                  <a:gd name="connsiteY22" fmla="*/ 1024328 h 1128239"/>
                  <a:gd name="connsiteX23" fmla="*/ 816773 w 1128239"/>
                  <a:gd name="connsiteY23" fmla="*/ 868460 h 1128239"/>
                  <a:gd name="connsiteX24" fmla="*/ 949836 w 1128239"/>
                  <a:gd name="connsiteY24" fmla="*/ 868460 h 1128239"/>
                  <a:gd name="connsiteX25" fmla="*/ 736957 w 1128239"/>
                  <a:gd name="connsiteY25" fmla="*/ 1024328 h 1128239"/>
                  <a:gd name="connsiteX26" fmla="*/ 600559 w 1128239"/>
                  <a:gd name="connsiteY26" fmla="*/ 796227 h 1128239"/>
                  <a:gd name="connsiteX27" fmla="*/ 600559 w 1128239"/>
                  <a:gd name="connsiteY27" fmla="*/ 600398 h 1128239"/>
                  <a:gd name="connsiteX28" fmla="*/ 789827 w 1128239"/>
                  <a:gd name="connsiteY28" fmla="*/ 600398 h 1128239"/>
                  <a:gd name="connsiteX29" fmla="*/ 761967 w 1128239"/>
                  <a:gd name="connsiteY29" fmla="*/ 796227 h 1128239"/>
                  <a:gd name="connsiteX30" fmla="*/ 600559 w 1128239"/>
                  <a:gd name="connsiteY30" fmla="*/ 796227 h 1128239"/>
                  <a:gd name="connsiteX31" fmla="*/ 600559 w 1128239"/>
                  <a:gd name="connsiteY31" fmla="*/ 527788 h 1128239"/>
                  <a:gd name="connsiteX32" fmla="*/ 600559 w 1128239"/>
                  <a:gd name="connsiteY32" fmla="*/ 334702 h 1128239"/>
                  <a:gd name="connsiteX33" fmla="*/ 762773 w 1128239"/>
                  <a:gd name="connsiteY33" fmla="*/ 334702 h 1128239"/>
                  <a:gd name="connsiteX34" fmla="*/ 789827 w 1128239"/>
                  <a:gd name="connsiteY34" fmla="*/ 527788 h 1128239"/>
                  <a:gd name="connsiteX35" fmla="*/ 600559 w 1128239"/>
                  <a:gd name="connsiteY35" fmla="*/ 527788 h 1128239"/>
                  <a:gd name="connsiteX36" fmla="*/ 600559 w 1128239"/>
                  <a:gd name="connsiteY36" fmla="*/ 262039 h 1128239"/>
                  <a:gd name="connsiteX37" fmla="*/ 600559 w 1128239"/>
                  <a:gd name="connsiteY37" fmla="*/ 81860 h 1128239"/>
                  <a:gd name="connsiteX38" fmla="*/ 715550 w 1128239"/>
                  <a:gd name="connsiteY38" fmla="*/ 207770 h 1128239"/>
                  <a:gd name="connsiteX39" fmla="*/ 739700 w 1128239"/>
                  <a:gd name="connsiteY39" fmla="*/ 262092 h 1128239"/>
                  <a:gd name="connsiteX40" fmla="*/ 600559 w 1128239"/>
                  <a:gd name="connsiteY40" fmla="*/ 262092 h 1128239"/>
                  <a:gd name="connsiteX41" fmla="*/ 817311 w 1128239"/>
                  <a:gd name="connsiteY41" fmla="*/ 262039 h 1128239"/>
                  <a:gd name="connsiteX42" fmla="*/ 736903 w 1128239"/>
                  <a:gd name="connsiteY42" fmla="*/ 103751 h 1128239"/>
                  <a:gd name="connsiteX43" fmla="*/ 951826 w 1128239"/>
                  <a:gd name="connsiteY43" fmla="*/ 262039 h 1128239"/>
                  <a:gd name="connsiteX44" fmla="*/ 817311 w 1128239"/>
                  <a:gd name="connsiteY44" fmla="*/ 262039 h 1128239"/>
                  <a:gd name="connsiteX45" fmla="*/ 1054501 w 1128239"/>
                  <a:gd name="connsiteY45" fmla="*/ 527788 h 1128239"/>
                  <a:gd name="connsiteX46" fmla="*/ 862652 w 1128239"/>
                  <a:gd name="connsiteY46" fmla="*/ 527788 h 1128239"/>
                  <a:gd name="connsiteX47" fmla="*/ 837803 w 1128239"/>
                  <a:gd name="connsiteY47" fmla="*/ 334702 h 1128239"/>
                  <a:gd name="connsiteX48" fmla="*/ 998619 w 1128239"/>
                  <a:gd name="connsiteY48" fmla="*/ 334702 h 1128239"/>
                  <a:gd name="connsiteX49" fmla="*/ 1054501 w 1128239"/>
                  <a:gd name="connsiteY49" fmla="*/ 527788 h 1128239"/>
                  <a:gd name="connsiteX50" fmla="*/ 527788 w 1128239"/>
                  <a:gd name="connsiteY50" fmla="*/ 868406 h 1128239"/>
                  <a:gd name="connsiteX51" fmla="*/ 527788 w 1128239"/>
                  <a:gd name="connsiteY51" fmla="*/ 1051704 h 1128239"/>
                  <a:gd name="connsiteX52" fmla="*/ 397845 w 1128239"/>
                  <a:gd name="connsiteY52" fmla="*/ 921115 h 1128239"/>
                  <a:gd name="connsiteX53" fmla="*/ 374341 w 1128239"/>
                  <a:gd name="connsiteY53" fmla="*/ 868406 h 1128239"/>
                  <a:gd name="connsiteX54" fmla="*/ 527788 w 1128239"/>
                  <a:gd name="connsiteY54" fmla="*/ 868406 h 1128239"/>
                  <a:gd name="connsiteX55" fmla="*/ 296515 w 1128239"/>
                  <a:gd name="connsiteY55" fmla="*/ 868406 h 1128239"/>
                  <a:gd name="connsiteX56" fmla="*/ 369500 w 1128239"/>
                  <a:gd name="connsiteY56" fmla="*/ 1015346 h 1128239"/>
                  <a:gd name="connsiteX57" fmla="*/ 178565 w 1128239"/>
                  <a:gd name="connsiteY57" fmla="*/ 868406 h 1128239"/>
                  <a:gd name="connsiteX58" fmla="*/ 296515 w 1128239"/>
                  <a:gd name="connsiteY58" fmla="*/ 868406 h 1128239"/>
                  <a:gd name="connsiteX59" fmla="*/ 527788 w 1128239"/>
                  <a:gd name="connsiteY59" fmla="*/ 600451 h 1128239"/>
                  <a:gd name="connsiteX60" fmla="*/ 527788 w 1128239"/>
                  <a:gd name="connsiteY60" fmla="*/ 796281 h 1128239"/>
                  <a:gd name="connsiteX61" fmla="*/ 350945 w 1128239"/>
                  <a:gd name="connsiteY61" fmla="*/ 796281 h 1128239"/>
                  <a:gd name="connsiteX62" fmla="*/ 323084 w 1128239"/>
                  <a:gd name="connsiteY62" fmla="*/ 600451 h 1128239"/>
                  <a:gd name="connsiteX63" fmla="*/ 527788 w 1128239"/>
                  <a:gd name="connsiteY63" fmla="*/ 600451 h 1128239"/>
                  <a:gd name="connsiteX64" fmla="*/ 250636 w 1128239"/>
                  <a:gd name="connsiteY64" fmla="*/ 600451 h 1128239"/>
                  <a:gd name="connsiteX65" fmla="*/ 276023 w 1128239"/>
                  <a:gd name="connsiteY65" fmla="*/ 796281 h 1128239"/>
                  <a:gd name="connsiteX66" fmla="*/ 131127 w 1128239"/>
                  <a:gd name="connsiteY66" fmla="*/ 796281 h 1128239"/>
                  <a:gd name="connsiteX67" fmla="*/ 74277 w 1128239"/>
                  <a:gd name="connsiteY67" fmla="*/ 600451 h 1128239"/>
                  <a:gd name="connsiteX68" fmla="*/ 250636 w 1128239"/>
                  <a:gd name="connsiteY68" fmla="*/ 600451 h 1128239"/>
                  <a:gd name="connsiteX69" fmla="*/ 275162 w 1128239"/>
                  <a:gd name="connsiteY69" fmla="*/ 334702 h 1128239"/>
                  <a:gd name="connsiteX70" fmla="*/ 250636 w 1128239"/>
                  <a:gd name="connsiteY70" fmla="*/ 527788 h 1128239"/>
                  <a:gd name="connsiteX71" fmla="*/ 74223 w 1128239"/>
                  <a:gd name="connsiteY71" fmla="*/ 527788 h 1128239"/>
                  <a:gd name="connsiteX72" fmla="*/ 129782 w 1128239"/>
                  <a:gd name="connsiteY72" fmla="*/ 334702 h 1128239"/>
                  <a:gd name="connsiteX73" fmla="*/ 275162 w 1128239"/>
                  <a:gd name="connsiteY73" fmla="*/ 334702 h 1128239"/>
                  <a:gd name="connsiteX74" fmla="*/ 176682 w 1128239"/>
                  <a:gd name="connsiteY74" fmla="*/ 262039 h 1128239"/>
                  <a:gd name="connsiteX75" fmla="*/ 369608 w 1128239"/>
                  <a:gd name="connsiteY75" fmla="*/ 112894 h 1128239"/>
                  <a:gd name="connsiteX76" fmla="*/ 295600 w 1128239"/>
                  <a:gd name="connsiteY76" fmla="*/ 262039 h 1128239"/>
                  <a:gd name="connsiteX77" fmla="*/ 176682 w 1128239"/>
                  <a:gd name="connsiteY77" fmla="*/ 262039 h 1128239"/>
                  <a:gd name="connsiteX78" fmla="*/ 527788 w 1128239"/>
                  <a:gd name="connsiteY78" fmla="*/ 334702 h 1128239"/>
                  <a:gd name="connsiteX79" fmla="*/ 527788 w 1128239"/>
                  <a:gd name="connsiteY79" fmla="*/ 527788 h 1128239"/>
                  <a:gd name="connsiteX80" fmla="*/ 323138 w 1128239"/>
                  <a:gd name="connsiteY80" fmla="*/ 527788 h 1128239"/>
                  <a:gd name="connsiteX81" fmla="*/ 350568 w 1128239"/>
                  <a:gd name="connsiteY81" fmla="*/ 334702 h 1128239"/>
                  <a:gd name="connsiteX82" fmla="*/ 527788 w 1128239"/>
                  <a:gd name="connsiteY82" fmla="*/ 334702 h 1128239"/>
                  <a:gd name="connsiteX83" fmla="*/ 527788 w 1128239"/>
                  <a:gd name="connsiteY83" fmla="*/ 76482 h 1128239"/>
                  <a:gd name="connsiteX84" fmla="*/ 527788 w 1128239"/>
                  <a:gd name="connsiteY84" fmla="*/ 262092 h 1128239"/>
                  <a:gd name="connsiteX85" fmla="*/ 373588 w 1128239"/>
                  <a:gd name="connsiteY85" fmla="*/ 262092 h 1128239"/>
                  <a:gd name="connsiteX86" fmla="*/ 397845 w 1128239"/>
                  <a:gd name="connsiteY86" fmla="*/ 207555 h 1128239"/>
                  <a:gd name="connsiteX87" fmla="*/ 527788 w 1128239"/>
                  <a:gd name="connsiteY87" fmla="*/ 76482 h 112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28239" h="1128239">
                    <a:moveTo>
                      <a:pt x="564147" y="0"/>
                    </a:moveTo>
                    <a:lnTo>
                      <a:pt x="546720" y="484"/>
                    </a:lnTo>
                    <a:cubicBezTo>
                      <a:pt x="399996" y="5056"/>
                      <a:pt x="262576" y="65779"/>
                      <a:pt x="159794" y="171412"/>
                    </a:cubicBezTo>
                    <a:cubicBezTo>
                      <a:pt x="56743" y="277367"/>
                      <a:pt x="0" y="416831"/>
                      <a:pt x="0" y="564093"/>
                    </a:cubicBezTo>
                    <a:cubicBezTo>
                      <a:pt x="0" y="711463"/>
                      <a:pt x="56743" y="850980"/>
                      <a:pt x="159794" y="956989"/>
                    </a:cubicBezTo>
                    <a:cubicBezTo>
                      <a:pt x="262415" y="1062569"/>
                      <a:pt x="399512" y="1123184"/>
                      <a:pt x="545860" y="1127756"/>
                    </a:cubicBezTo>
                    <a:cubicBezTo>
                      <a:pt x="549894" y="1128240"/>
                      <a:pt x="564147" y="1128240"/>
                      <a:pt x="564147" y="1128240"/>
                    </a:cubicBezTo>
                    <a:cubicBezTo>
                      <a:pt x="661820" y="1128240"/>
                      <a:pt x="758202" y="1102746"/>
                      <a:pt x="842805" y="1054447"/>
                    </a:cubicBezTo>
                    <a:cubicBezTo>
                      <a:pt x="921976" y="1009268"/>
                      <a:pt x="989583" y="945103"/>
                      <a:pt x="1038850" y="868460"/>
                    </a:cubicBezTo>
                    <a:lnTo>
                      <a:pt x="1048370" y="853777"/>
                    </a:lnTo>
                    <a:cubicBezTo>
                      <a:pt x="1100648" y="766377"/>
                      <a:pt x="1128240" y="666337"/>
                      <a:pt x="1128240" y="564147"/>
                    </a:cubicBezTo>
                    <a:cubicBezTo>
                      <a:pt x="1128293" y="253057"/>
                      <a:pt x="875237" y="0"/>
                      <a:pt x="564147" y="0"/>
                    </a:cubicBezTo>
                    <a:close/>
                    <a:moveTo>
                      <a:pt x="837265" y="796227"/>
                    </a:moveTo>
                    <a:cubicBezTo>
                      <a:pt x="851948" y="734106"/>
                      <a:pt x="860446" y="668435"/>
                      <a:pt x="862652" y="600398"/>
                    </a:cubicBezTo>
                    <a:lnTo>
                      <a:pt x="1054501" y="600398"/>
                    </a:lnTo>
                    <a:cubicBezTo>
                      <a:pt x="1049338" y="668865"/>
                      <a:pt x="1029706" y="736042"/>
                      <a:pt x="997274" y="796227"/>
                    </a:cubicBezTo>
                    <a:lnTo>
                      <a:pt x="837265" y="796227"/>
                    </a:lnTo>
                    <a:close/>
                    <a:moveTo>
                      <a:pt x="738785" y="868406"/>
                    </a:moveTo>
                    <a:cubicBezTo>
                      <a:pt x="731847" y="886532"/>
                      <a:pt x="724048" y="904173"/>
                      <a:pt x="715443" y="921061"/>
                    </a:cubicBezTo>
                    <a:cubicBezTo>
                      <a:pt x="682580" y="985011"/>
                      <a:pt x="642403" y="1028631"/>
                      <a:pt x="600559" y="1046487"/>
                    </a:cubicBezTo>
                    <a:lnTo>
                      <a:pt x="600559" y="868406"/>
                    </a:lnTo>
                    <a:lnTo>
                      <a:pt x="738785" y="868406"/>
                    </a:lnTo>
                    <a:close/>
                    <a:moveTo>
                      <a:pt x="736957" y="1024328"/>
                    </a:moveTo>
                    <a:cubicBezTo>
                      <a:pt x="768690" y="982645"/>
                      <a:pt x="795743" y="929882"/>
                      <a:pt x="816773" y="868460"/>
                    </a:cubicBezTo>
                    <a:lnTo>
                      <a:pt x="949836" y="868460"/>
                    </a:lnTo>
                    <a:cubicBezTo>
                      <a:pt x="894062" y="939133"/>
                      <a:pt x="820538" y="992864"/>
                      <a:pt x="736957" y="1024328"/>
                    </a:cubicBezTo>
                    <a:close/>
                    <a:moveTo>
                      <a:pt x="600559" y="796227"/>
                    </a:moveTo>
                    <a:lnTo>
                      <a:pt x="600559" y="600398"/>
                    </a:lnTo>
                    <a:lnTo>
                      <a:pt x="789827" y="600398"/>
                    </a:lnTo>
                    <a:cubicBezTo>
                      <a:pt x="787460" y="669457"/>
                      <a:pt x="777941" y="736580"/>
                      <a:pt x="761967" y="796227"/>
                    </a:cubicBezTo>
                    <a:lnTo>
                      <a:pt x="600559" y="796227"/>
                    </a:lnTo>
                    <a:close/>
                    <a:moveTo>
                      <a:pt x="600559" y="527788"/>
                    </a:moveTo>
                    <a:lnTo>
                      <a:pt x="600559" y="334702"/>
                    </a:lnTo>
                    <a:lnTo>
                      <a:pt x="762773" y="334702"/>
                    </a:lnTo>
                    <a:cubicBezTo>
                      <a:pt x="778210" y="394295"/>
                      <a:pt x="787460" y="460450"/>
                      <a:pt x="789827" y="527788"/>
                    </a:cubicBezTo>
                    <a:lnTo>
                      <a:pt x="600559" y="527788"/>
                    </a:lnTo>
                    <a:close/>
                    <a:moveTo>
                      <a:pt x="600559" y="262039"/>
                    </a:moveTo>
                    <a:lnTo>
                      <a:pt x="600559" y="81860"/>
                    </a:lnTo>
                    <a:cubicBezTo>
                      <a:pt x="642672" y="100039"/>
                      <a:pt x="682849" y="143766"/>
                      <a:pt x="715550" y="207770"/>
                    </a:cubicBezTo>
                    <a:cubicBezTo>
                      <a:pt x="724102" y="223959"/>
                      <a:pt x="732062" y="241869"/>
                      <a:pt x="739700" y="262092"/>
                    </a:cubicBezTo>
                    <a:lnTo>
                      <a:pt x="600559" y="262092"/>
                    </a:lnTo>
                    <a:close/>
                    <a:moveTo>
                      <a:pt x="817311" y="262039"/>
                    </a:moveTo>
                    <a:cubicBezTo>
                      <a:pt x="796496" y="199702"/>
                      <a:pt x="769227" y="146079"/>
                      <a:pt x="736903" y="103751"/>
                    </a:cubicBezTo>
                    <a:cubicBezTo>
                      <a:pt x="821398" y="135376"/>
                      <a:pt x="895675" y="189967"/>
                      <a:pt x="951826" y="262039"/>
                    </a:cubicBezTo>
                    <a:lnTo>
                      <a:pt x="817311" y="262039"/>
                    </a:lnTo>
                    <a:close/>
                    <a:moveTo>
                      <a:pt x="1054501" y="527788"/>
                    </a:moveTo>
                    <a:lnTo>
                      <a:pt x="862652" y="527788"/>
                    </a:lnTo>
                    <a:cubicBezTo>
                      <a:pt x="860500" y="459858"/>
                      <a:pt x="852163" y="395048"/>
                      <a:pt x="837803" y="334702"/>
                    </a:cubicBezTo>
                    <a:lnTo>
                      <a:pt x="998619" y="334702"/>
                    </a:lnTo>
                    <a:cubicBezTo>
                      <a:pt x="1030190" y="394026"/>
                      <a:pt x="1049392" y="460235"/>
                      <a:pt x="1054501" y="527788"/>
                    </a:cubicBezTo>
                    <a:close/>
                    <a:moveTo>
                      <a:pt x="527788" y="868406"/>
                    </a:moveTo>
                    <a:lnTo>
                      <a:pt x="527788" y="1051704"/>
                    </a:lnTo>
                    <a:cubicBezTo>
                      <a:pt x="480350" y="1038688"/>
                      <a:pt x="434795" y="993133"/>
                      <a:pt x="397845" y="921115"/>
                    </a:cubicBezTo>
                    <a:cubicBezTo>
                      <a:pt x="389454" y="904657"/>
                      <a:pt x="381602" y="887016"/>
                      <a:pt x="374341" y="868406"/>
                    </a:cubicBezTo>
                    <a:lnTo>
                      <a:pt x="527788" y="868406"/>
                    </a:lnTo>
                    <a:close/>
                    <a:moveTo>
                      <a:pt x="296515" y="868406"/>
                    </a:moveTo>
                    <a:cubicBezTo>
                      <a:pt x="315931" y="925633"/>
                      <a:pt x="340672" y="975330"/>
                      <a:pt x="369500" y="1015346"/>
                    </a:cubicBezTo>
                    <a:cubicBezTo>
                      <a:pt x="294901" y="983021"/>
                      <a:pt x="229069" y="932464"/>
                      <a:pt x="178565" y="868406"/>
                    </a:cubicBezTo>
                    <a:lnTo>
                      <a:pt x="296515" y="868406"/>
                    </a:lnTo>
                    <a:close/>
                    <a:moveTo>
                      <a:pt x="527788" y="600451"/>
                    </a:moveTo>
                    <a:lnTo>
                      <a:pt x="527788" y="796281"/>
                    </a:lnTo>
                    <a:lnTo>
                      <a:pt x="350945" y="796281"/>
                    </a:lnTo>
                    <a:cubicBezTo>
                      <a:pt x="335347" y="736688"/>
                      <a:pt x="325827" y="669565"/>
                      <a:pt x="323084" y="600451"/>
                    </a:cubicBezTo>
                    <a:lnTo>
                      <a:pt x="527788" y="600451"/>
                    </a:lnTo>
                    <a:close/>
                    <a:moveTo>
                      <a:pt x="250636" y="600451"/>
                    </a:moveTo>
                    <a:cubicBezTo>
                      <a:pt x="252788" y="668489"/>
                      <a:pt x="261339" y="734160"/>
                      <a:pt x="276023" y="796281"/>
                    </a:cubicBezTo>
                    <a:lnTo>
                      <a:pt x="131127" y="796281"/>
                    </a:lnTo>
                    <a:cubicBezTo>
                      <a:pt x="98533" y="735881"/>
                      <a:pt x="79063" y="668704"/>
                      <a:pt x="74277" y="600451"/>
                    </a:cubicBezTo>
                    <a:lnTo>
                      <a:pt x="250636" y="600451"/>
                    </a:lnTo>
                    <a:close/>
                    <a:moveTo>
                      <a:pt x="275162" y="334702"/>
                    </a:moveTo>
                    <a:cubicBezTo>
                      <a:pt x="261017" y="395478"/>
                      <a:pt x="252788" y="460289"/>
                      <a:pt x="250636" y="527788"/>
                    </a:cubicBezTo>
                    <a:lnTo>
                      <a:pt x="74223" y="527788"/>
                    </a:lnTo>
                    <a:cubicBezTo>
                      <a:pt x="79010" y="460450"/>
                      <a:pt x="97996" y="394241"/>
                      <a:pt x="129782" y="334702"/>
                    </a:cubicBezTo>
                    <a:lnTo>
                      <a:pt x="275162" y="334702"/>
                    </a:lnTo>
                    <a:close/>
                    <a:moveTo>
                      <a:pt x="176682" y="262039"/>
                    </a:moveTo>
                    <a:cubicBezTo>
                      <a:pt x="227778" y="196959"/>
                      <a:pt x="294255" y="145649"/>
                      <a:pt x="369608" y="112894"/>
                    </a:cubicBezTo>
                    <a:cubicBezTo>
                      <a:pt x="340134" y="153716"/>
                      <a:pt x="315070" y="204166"/>
                      <a:pt x="295600" y="262039"/>
                    </a:cubicBezTo>
                    <a:lnTo>
                      <a:pt x="176682" y="262039"/>
                    </a:lnTo>
                    <a:close/>
                    <a:moveTo>
                      <a:pt x="527788" y="334702"/>
                    </a:moveTo>
                    <a:lnTo>
                      <a:pt x="527788" y="527788"/>
                    </a:lnTo>
                    <a:lnTo>
                      <a:pt x="323138" y="527788"/>
                    </a:lnTo>
                    <a:cubicBezTo>
                      <a:pt x="325827" y="460020"/>
                      <a:pt x="335240" y="393918"/>
                      <a:pt x="350568" y="334702"/>
                    </a:cubicBezTo>
                    <a:lnTo>
                      <a:pt x="527788" y="334702"/>
                    </a:lnTo>
                    <a:close/>
                    <a:moveTo>
                      <a:pt x="527788" y="76482"/>
                    </a:moveTo>
                    <a:lnTo>
                      <a:pt x="527788" y="262092"/>
                    </a:lnTo>
                    <a:lnTo>
                      <a:pt x="373588" y="262092"/>
                    </a:lnTo>
                    <a:cubicBezTo>
                      <a:pt x="381225" y="241869"/>
                      <a:pt x="389239" y="223905"/>
                      <a:pt x="397845" y="207555"/>
                    </a:cubicBezTo>
                    <a:cubicBezTo>
                      <a:pt x="434741" y="135215"/>
                      <a:pt x="480297" y="89498"/>
                      <a:pt x="527788" y="76482"/>
                    </a:cubicBezTo>
                    <a:close/>
                  </a:path>
                </a:pathLst>
              </a:custGeom>
              <a:solidFill>
                <a:srgbClr val="000028"/>
              </a:solidFill>
              <a:ln w="5376" cap="flat">
                <a:noFill/>
                <a:prstDash val="solid"/>
                <a:miter/>
              </a:ln>
            </p:spPr>
            <p:txBody>
              <a:bodyPr rtlCol="0" anchor="ctr"/>
              <a:lstStyle/>
              <a:p>
                <a:endParaRPr lang="de-DE" dirty="0"/>
              </a:p>
            </p:txBody>
          </p:sp>
        </p:grpSp>
        <p:sp>
          <p:nvSpPr>
            <p:cNvPr id="47" name="SAGD, maus, mouse, pfeil, arrow, klick">
              <a:hlinkClick r:id="rId11"/>
              <a:extLst>
                <a:ext uri="{FF2B5EF4-FFF2-40B4-BE49-F238E27FC236}">
                  <a16:creationId xmlns:a16="http://schemas.microsoft.com/office/drawing/2014/main" id="{81AB5409-EFBC-414F-891F-EDD495611AAC}"/>
                </a:ext>
              </a:extLst>
            </p:cNvPr>
            <p:cNvSpPr/>
            <p:nvPr/>
          </p:nvSpPr>
          <p:spPr>
            <a:xfrm>
              <a:off x="3570185" y="3619781"/>
              <a:ext cx="328274" cy="328271"/>
            </a:xfrm>
            <a:custGeom>
              <a:avLst/>
              <a:gdLst>
                <a:gd name="connsiteX0" fmla="*/ 410645 w 410644"/>
                <a:gd name="connsiteY0" fmla="*/ 366246 h 410644"/>
                <a:gd name="connsiteX1" fmla="*/ 258534 w 410644"/>
                <a:gd name="connsiteY1" fmla="*/ 182506 h 410644"/>
                <a:gd name="connsiteX2" fmla="*/ 355837 w 410644"/>
                <a:gd name="connsiteY2" fmla="*/ 111816 h 410644"/>
                <a:gd name="connsiteX3" fmla="*/ 0 w 410644"/>
                <a:gd name="connsiteY3" fmla="*/ 0 h 410644"/>
                <a:gd name="connsiteX4" fmla="*/ 111816 w 410644"/>
                <a:gd name="connsiteY4" fmla="*/ 355837 h 410644"/>
                <a:gd name="connsiteX5" fmla="*/ 182506 w 410644"/>
                <a:gd name="connsiteY5" fmla="*/ 258534 h 410644"/>
                <a:gd name="connsiteX6" fmla="*/ 366246 w 410644"/>
                <a:gd name="connsiteY6" fmla="*/ 410645 h 4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644" h="410644">
                  <a:moveTo>
                    <a:pt x="410645" y="366246"/>
                  </a:moveTo>
                  <a:lnTo>
                    <a:pt x="258534" y="182506"/>
                  </a:lnTo>
                  <a:lnTo>
                    <a:pt x="355837" y="111816"/>
                  </a:lnTo>
                  <a:lnTo>
                    <a:pt x="0" y="0"/>
                  </a:lnTo>
                  <a:lnTo>
                    <a:pt x="111816" y="355837"/>
                  </a:lnTo>
                  <a:lnTo>
                    <a:pt x="182506" y="258534"/>
                  </a:lnTo>
                  <a:lnTo>
                    <a:pt x="366246" y="410645"/>
                  </a:lnTo>
                  <a:close/>
                </a:path>
              </a:pathLst>
            </a:custGeom>
            <a:solidFill>
              <a:schemeClr val="accent2"/>
            </a:solidFill>
            <a:ln w="2681" cap="flat">
              <a:noFill/>
              <a:prstDash val="solid"/>
              <a:miter/>
            </a:ln>
          </p:spPr>
          <p:txBody>
            <a:bodyPr rtlCol="0" anchor="ctr"/>
            <a:lstStyle/>
            <a:p>
              <a:endParaRPr lang="de-DE" dirty="0"/>
            </a:p>
          </p:txBody>
        </p:sp>
      </p:grpSp>
      <p:grpSp>
        <p:nvGrpSpPr>
          <p:cNvPr id="48" name="Gruppieren 47">
            <a:extLst>
              <a:ext uri="{FF2B5EF4-FFF2-40B4-BE49-F238E27FC236}">
                <a16:creationId xmlns:a16="http://schemas.microsoft.com/office/drawing/2014/main" id="{0C725227-9ABD-42BE-B651-90021CDFA77D}"/>
              </a:ext>
            </a:extLst>
          </p:cNvPr>
          <p:cNvGrpSpPr>
            <a:grpSpLocks/>
          </p:cNvGrpSpPr>
          <p:nvPr/>
        </p:nvGrpSpPr>
        <p:grpSpPr>
          <a:xfrm>
            <a:off x="3046846" y="3713275"/>
            <a:ext cx="538943" cy="381366"/>
            <a:chOff x="3083515" y="3379381"/>
            <a:chExt cx="814944" cy="576669"/>
          </a:xfrm>
        </p:grpSpPr>
        <p:grpSp>
          <p:nvGrpSpPr>
            <p:cNvPr id="49" name="SAGD, world, international, welt, weltweit, worldwide, global">
              <a:extLst>
                <a:ext uri="{FF2B5EF4-FFF2-40B4-BE49-F238E27FC236}">
                  <a16:creationId xmlns:a16="http://schemas.microsoft.com/office/drawing/2014/main" id="{3002CF6C-01AC-4D0E-857E-D1583A70AF03}"/>
                </a:ext>
              </a:extLst>
            </p:cNvPr>
            <p:cNvGrpSpPr>
              <a:grpSpLocks/>
            </p:cNvGrpSpPr>
            <p:nvPr/>
          </p:nvGrpSpPr>
          <p:grpSpPr>
            <a:xfrm>
              <a:off x="3083515" y="3379381"/>
              <a:ext cx="576669" cy="576669"/>
              <a:chOff x="2042954" y="2436674"/>
              <a:chExt cx="1981962" cy="1981962"/>
            </a:xfrm>
          </p:grpSpPr>
          <p:sp>
            <p:nvSpPr>
              <p:cNvPr id="51" name="Freihandform: Form 50">
                <a:hlinkClick r:id="rId12"/>
                <a:extLst>
                  <a:ext uri="{FF2B5EF4-FFF2-40B4-BE49-F238E27FC236}">
                    <a16:creationId xmlns:a16="http://schemas.microsoft.com/office/drawing/2014/main" id="{AD9A271F-6B69-464A-999E-D723ED339D59}"/>
                  </a:ext>
                </a:extLst>
              </p:cNvPr>
              <p:cNvSpPr/>
              <p:nvPr/>
            </p:nvSpPr>
            <p:spPr>
              <a:xfrm>
                <a:off x="2042954" y="2436674"/>
                <a:ext cx="1981962" cy="1981962"/>
              </a:xfrm>
              <a:custGeom>
                <a:avLst/>
                <a:gdLst>
                  <a:gd name="connsiteX0" fmla="*/ 0 w 1981962"/>
                  <a:gd name="connsiteY0" fmla="*/ 0 h 1981962"/>
                  <a:gd name="connsiteX1" fmla="*/ 1981963 w 1981962"/>
                  <a:gd name="connsiteY1" fmla="*/ 0 h 1981962"/>
                  <a:gd name="connsiteX2" fmla="*/ 1981963 w 1981962"/>
                  <a:gd name="connsiteY2" fmla="*/ 1981963 h 1981962"/>
                  <a:gd name="connsiteX3" fmla="*/ 0 w 1981962"/>
                  <a:gd name="connsiteY3" fmla="*/ 1981963 h 1981962"/>
                </a:gdLst>
                <a:ahLst/>
                <a:cxnLst>
                  <a:cxn ang="0">
                    <a:pos x="connsiteX0" y="connsiteY0"/>
                  </a:cxn>
                  <a:cxn ang="0">
                    <a:pos x="connsiteX1" y="connsiteY1"/>
                  </a:cxn>
                  <a:cxn ang="0">
                    <a:pos x="connsiteX2" y="connsiteY2"/>
                  </a:cxn>
                  <a:cxn ang="0">
                    <a:pos x="connsiteX3" y="connsiteY3"/>
                  </a:cxn>
                </a:cxnLst>
                <a:rect l="l" t="t" r="r" b="b"/>
                <a:pathLst>
                  <a:path w="1981962" h="1981962">
                    <a:moveTo>
                      <a:pt x="0" y="0"/>
                    </a:moveTo>
                    <a:lnTo>
                      <a:pt x="1981963" y="0"/>
                    </a:lnTo>
                    <a:lnTo>
                      <a:pt x="1981963" y="1981963"/>
                    </a:lnTo>
                    <a:lnTo>
                      <a:pt x="0" y="1981963"/>
                    </a:lnTo>
                    <a:close/>
                  </a:path>
                </a:pathLst>
              </a:custGeom>
              <a:solidFill>
                <a:srgbClr val="333353"/>
              </a:solidFill>
              <a:ln w="5376" cap="flat">
                <a:noFill/>
                <a:prstDash val="solid"/>
                <a:miter/>
              </a:ln>
            </p:spPr>
            <p:txBody>
              <a:bodyPr rtlCol="0" anchor="ctr"/>
              <a:lstStyle/>
              <a:p>
                <a:endParaRPr lang="de-DE" dirty="0"/>
              </a:p>
            </p:txBody>
          </p:sp>
          <p:sp>
            <p:nvSpPr>
              <p:cNvPr id="52" name="Freihandform: Form 51">
                <a:hlinkClick r:id="rId12"/>
                <a:extLst>
                  <a:ext uri="{FF2B5EF4-FFF2-40B4-BE49-F238E27FC236}">
                    <a16:creationId xmlns:a16="http://schemas.microsoft.com/office/drawing/2014/main" id="{9B2CB36D-5D43-4D38-9B44-2F8F62541690}"/>
                  </a:ext>
                </a:extLst>
              </p:cNvPr>
              <p:cNvSpPr/>
              <p:nvPr/>
            </p:nvSpPr>
            <p:spPr>
              <a:xfrm>
                <a:off x="2469789" y="2863562"/>
                <a:ext cx="1128239" cy="1128239"/>
              </a:xfrm>
              <a:custGeom>
                <a:avLst/>
                <a:gdLst>
                  <a:gd name="connsiteX0" fmla="*/ 564147 w 1128239"/>
                  <a:gd name="connsiteY0" fmla="*/ 0 h 1128239"/>
                  <a:gd name="connsiteX1" fmla="*/ 546720 w 1128239"/>
                  <a:gd name="connsiteY1" fmla="*/ 484 h 1128239"/>
                  <a:gd name="connsiteX2" fmla="*/ 159794 w 1128239"/>
                  <a:gd name="connsiteY2" fmla="*/ 171412 h 1128239"/>
                  <a:gd name="connsiteX3" fmla="*/ 0 w 1128239"/>
                  <a:gd name="connsiteY3" fmla="*/ 564093 h 1128239"/>
                  <a:gd name="connsiteX4" fmla="*/ 159794 w 1128239"/>
                  <a:gd name="connsiteY4" fmla="*/ 956989 h 1128239"/>
                  <a:gd name="connsiteX5" fmla="*/ 545860 w 1128239"/>
                  <a:gd name="connsiteY5" fmla="*/ 1127756 h 1128239"/>
                  <a:gd name="connsiteX6" fmla="*/ 564147 w 1128239"/>
                  <a:gd name="connsiteY6" fmla="*/ 1128240 h 1128239"/>
                  <a:gd name="connsiteX7" fmla="*/ 842805 w 1128239"/>
                  <a:gd name="connsiteY7" fmla="*/ 1054447 h 1128239"/>
                  <a:gd name="connsiteX8" fmla="*/ 1038850 w 1128239"/>
                  <a:gd name="connsiteY8" fmla="*/ 868460 h 1128239"/>
                  <a:gd name="connsiteX9" fmla="*/ 1048370 w 1128239"/>
                  <a:gd name="connsiteY9" fmla="*/ 853777 h 1128239"/>
                  <a:gd name="connsiteX10" fmla="*/ 1128240 w 1128239"/>
                  <a:gd name="connsiteY10" fmla="*/ 564147 h 1128239"/>
                  <a:gd name="connsiteX11" fmla="*/ 564147 w 1128239"/>
                  <a:gd name="connsiteY11" fmla="*/ 0 h 1128239"/>
                  <a:gd name="connsiteX12" fmla="*/ 837265 w 1128239"/>
                  <a:gd name="connsiteY12" fmla="*/ 796227 h 1128239"/>
                  <a:gd name="connsiteX13" fmla="*/ 862652 w 1128239"/>
                  <a:gd name="connsiteY13" fmla="*/ 600398 h 1128239"/>
                  <a:gd name="connsiteX14" fmla="*/ 1054501 w 1128239"/>
                  <a:gd name="connsiteY14" fmla="*/ 600398 h 1128239"/>
                  <a:gd name="connsiteX15" fmla="*/ 997274 w 1128239"/>
                  <a:gd name="connsiteY15" fmla="*/ 796227 h 1128239"/>
                  <a:gd name="connsiteX16" fmla="*/ 837265 w 1128239"/>
                  <a:gd name="connsiteY16" fmla="*/ 796227 h 1128239"/>
                  <a:gd name="connsiteX17" fmla="*/ 738785 w 1128239"/>
                  <a:gd name="connsiteY17" fmla="*/ 868406 h 1128239"/>
                  <a:gd name="connsiteX18" fmla="*/ 715443 w 1128239"/>
                  <a:gd name="connsiteY18" fmla="*/ 921061 h 1128239"/>
                  <a:gd name="connsiteX19" fmla="*/ 600559 w 1128239"/>
                  <a:gd name="connsiteY19" fmla="*/ 1046487 h 1128239"/>
                  <a:gd name="connsiteX20" fmla="*/ 600559 w 1128239"/>
                  <a:gd name="connsiteY20" fmla="*/ 868406 h 1128239"/>
                  <a:gd name="connsiteX21" fmla="*/ 738785 w 1128239"/>
                  <a:gd name="connsiteY21" fmla="*/ 868406 h 1128239"/>
                  <a:gd name="connsiteX22" fmla="*/ 736957 w 1128239"/>
                  <a:gd name="connsiteY22" fmla="*/ 1024328 h 1128239"/>
                  <a:gd name="connsiteX23" fmla="*/ 816773 w 1128239"/>
                  <a:gd name="connsiteY23" fmla="*/ 868460 h 1128239"/>
                  <a:gd name="connsiteX24" fmla="*/ 949836 w 1128239"/>
                  <a:gd name="connsiteY24" fmla="*/ 868460 h 1128239"/>
                  <a:gd name="connsiteX25" fmla="*/ 736957 w 1128239"/>
                  <a:gd name="connsiteY25" fmla="*/ 1024328 h 1128239"/>
                  <a:gd name="connsiteX26" fmla="*/ 600559 w 1128239"/>
                  <a:gd name="connsiteY26" fmla="*/ 796227 h 1128239"/>
                  <a:gd name="connsiteX27" fmla="*/ 600559 w 1128239"/>
                  <a:gd name="connsiteY27" fmla="*/ 600398 h 1128239"/>
                  <a:gd name="connsiteX28" fmla="*/ 789827 w 1128239"/>
                  <a:gd name="connsiteY28" fmla="*/ 600398 h 1128239"/>
                  <a:gd name="connsiteX29" fmla="*/ 761967 w 1128239"/>
                  <a:gd name="connsiteY29" fmla="*/ 796227 h 1128239"/>
                  <a:gd name="connsiteX30" fmla="*/ 600559 w 1128239"/>
                  <a:gd name="connsiteY30" fmla="*/ 796227 h 1128239"/>
                  <a:gd name="connsiteX31" fmla="*/ 600559 w 1128239"/>
                  <a:gd name="connsiteY31" fmla="*/ 527788 h 1128239"/>
                  <a:gd name="connsiteX32" fmla="*/ 600559 w 1128239"/>
                  <a:gd name="connsiteY32" fmla="*/ 334702 h 1128239"/>
                  <a:gd name="connsiteX33" fmla="*/ 762773 w 1128239"/>
                  <a:gd name="connsiteY33" fmla="*/ 334702 h 1128239"/>
                  <a:gd name="connsiteX34" fmla="*/ 789827 w 1128239"/>
                  <a:gd name="connsiteY34" fmla="*/ 527788 h 1128239"/>
                  <a:gd name="connsiteX35" fmla="*/ 600559 w 1128239"/>
                  <a:gd name="connsiteY35" fmla="*/ 527788 h 1128239"/>
                  <a:gd name="connsiteX36" fmla="*/ 600559 w 1128239"/>
                  <a:gd name="connsiteY36" fmla="*/ 262039 h 1128239"/>
                  <a:gd name="connsiteX37" fmla="*/ 600559 w 1128239"/>
                  <a:gd name="connsiteY37" fmla="*/ 81860 h 1128239"/>
                  <a:gd name="connsiteX38" fmla="*/ 715550 w 1128239"/>
                  <a:gd name="connsiteY38" fmla="*/ 207770 h 1128239"/>
                  <a:gd name="connsiteX39" fmla="*/ 739700 w 1128239"/>
                  <a:gd name="connsiteY39" fmla="*/ 262092 h 1128239"/>
                  <a:gd name="connsiteX40" fmla="*/ 600559 w 1128239"/>
                  <a:gd name="connsiteY40" fmla="*/ 262092 h 1128239"/>
                  <a:gd name="connsiteX41" fmla="*/ 817311 w 1128239"/>
                  <a:gd name="connsiteY41" fmla="*/ 262039 h 1128239"/>
                  <a:gd name="connsiteX42" fmla="*/ 736903 w 1128239"/>
                  <a:gd name="connsiteY42" fmla="*/ 103751 h 1128239"/>
                  <a:gd name="connsiteX43" fmla="*/ 951826 w 1128239"/>
                  <a:gd name="connsiteY43" fmla="*/ 262039 h 1128239"/>
                  <a:gd name="connsiteX44" fmla="*/ 817311 w 1128239"/>
                  <a:gd name="connsiteY44" fmla="*/ 262039 h 1128239"/>
                  <a:gd name="connsiteX45" fmla="*/ 1054501 w 1128239"/>
                  <a:gd name="connsiteY45" fmla="*/ 527788 h 1128239"/>
                  <a:gd name="connsiteX46" fmla="*/ 862652 w 1128239"/>
                  <a:gd name="connsiteY46" fmla="*/ 527788 h 1128239"/>
                  <a:gd name="connsiteX47" fmla="*/ 837803 w 1128239"/>
                  <a:gd name="connsiteY47" fmla="*/ 334702 h 1128239"/>
                  <a:gd name="connsiteX48" fmla="*/ 998619 w 1128239"/>
                  <a:gd name="connsiteY48" fmla="*/ 334702 h 1128239"/>
                  <a:gd name="connsiteX49" fmla="*/ 1054501 w 1128239"/>
                  <a:gd name="connsiteY49" fmla="*/ 527788 h 1128239"/>
                  <a:gd name="connsiteX50" fmla="*/ 527788 w 1128239"/>
                  <a:gd name="connsiteY50" fmla="*/ 868406 h 1128239"/>
                  <a:gd name="connsiteX51" fmla="*/ 527788 w 1128239"/>
                  <a:gd name="connsiteY51" fmla="*/ 1051704 h 1128239"/>
                  <a:gd name="connsiteX52" fmla="*/ 397845 w 1128239"/>
                  <a:gd name="connsiteY52" fmla="*/ 921115 h 1128239"/>
                  <a:gd name="connsiteX53" fmla="*/ 374341 w 1128239"/>
                  <a:gd name="connsiteY53" fmla="*/ 868406 h 1128239"/>
                  <a:gd name="connsiteX54" fmla="*/ 527788 w 1128239"/>
                  <a:gd name="connsiteY54" fmla="*/ 868406 h 1128239"/>
                  <a:gd name="connsiteX55" fmla="*/ 296515 w 1128239"/>
                  <a:gd name="connsiteY55" fmla="*/ 868406 h 1128239"/>
                  <a:gd name="connsiteX56" fmla="*/ 369500 w 1128239"/>
                  <a:gd name="connsiteY56" fmla="*/ 1015346 h 1128239"/>
                  <a:gd name="connsiteX57" fmla="*/ 178565 w 1128239"/>
                  <a:gd name="connsiteY57" fmla="*/ 868406 h 1128239"/>
                  <a:gd name="connsiteX58" fmla="*/ 296515 w 1128239"/>
                  <a:gd name="connsiteY58" fmla="*/ 868406 h 1128239"/>
                  <a:gd name="connsiteX59" fmla="*/ 527788 w 1128239"/>
                  <a:gd name="connsiteY59" fmla="*/ 600451 h 1128239"/>
                  <a:gd name="connsiteX60" fmla="*/ 527788 w 1128239"/>
                  <a:gd name="connsiteY60" fmla="*/ 796281 h 1128239"/>
                  <a:gd name="connsiteX61" fmla="*/ 350945 w 1128239"/>
                  <a:gd name="connsiteY61" fmla="*/ 796281 h 1128239"/>
                  <a:gd name="connsiteX62" fmla="*/ 323084 w 1128239"/>
                  <a:gd name="connsiteY62" fmla="*/ 600451 h 1128239"/>
                  <a:gd name="connsiteX63" fmla="*/ 527788 w 1128239"/>
                  <a:gd name="connsiteY63" fmla="*/ 600451 h 1128239"/>
                  <a:gd name="connsiteX64" fmla="*/ 250636 w 1128239"/>
                  <a:gd name="connsiteY64" fmla="*/ 600451 h 1128239"/>
                  <a:gd name="connsiteX65" fmla="*/ 276023 w 1128239"/>
                  <a:gd name="connsiteY65" fmla="*/ 796281 h 1128239"/>
                  <a:gd name="connsiteX66" fmla="*/ 131127 w 1128239"/>
                  <a:gd name="connsiteY66" fmla="*/ 796281 h 1128239"/>
                  <a:gd name="connsiteX67" fmla="*/ 74277 w 1128239"/>
                  <a:gd name="connsiteY67" fmla="*/ 600451 h 1128239"/>
                  <a:gd name="connsiteX68" fmla="*/ 250636 w 1128239"/>
                  <a:gd name="connsiteY68" fmla="*/ 600451 h 1128239"/>
                  <a:gd name="connsiteX69" fmla="*/ 275162 w 1128239"/>
                  <a:gd name="connsiteY69" fmla="*/ 334702 h 1128239"/>
                  <a:gd name="connsiteX70" fmla="*/ 250636 w 1128239"/>
                  <a:gd name="connsiteY70" fmla="*/ 527788 h 1128239"/>
                  <a:gd name="connsiteX71" fmla="*/ 74223 w 1128239"/>
                  <a:gd name="connsiteY71" fmla="*/ 527788 h 1128239"/>
                  <a:gd name="connsiteX72" fmla="*/ 129782 w 1128239"/>
                  <a:gd name="connsiteY72" fmla="*/ 334702 h 1128239"/>
                  <a:gd name="connsiteX73" fmla="*/ 275162 w 1128239"/>
                  <a:gd name="connsiteY73" fmla="*/ 334702 h 1128239"/>
                  <a:gd name="connsiteX74" fmla="*/ 176682 w 1128239"/>
                  <a:gd name="connsiteY74" fmla="*/ 262039 h 1128239"/>
                  <a:gd name="connsiteX75" fmla="*/ 369608 w 1128239"/>
                  <a:gd name="connsiteY75" fmla="*/ 112894 h 1128239"/>
                  <a:gd name="connsiteX76" fmla="*/ 295600 w 1128239"/>
                  <a:gd name="connsiteY76" fmla="*/ 262039 h 1128239"/>
                  <a:gd name="connsiteX77" fmla="*/ 176682 w 1128239"/>
                  <a:gd name="connsiteY77" fmla="*/ 262039 h 1128239"/>
                  <a:gd name="connsiteX78" fmla="*/ 527788 w 1128239"/>
                  <a:gd name="connsiteY78" fmla="*/ 334702 h 1128239"/>
                  <a:gd name="connsiteX79" fmla="*/ 527788 w 1128239"/>
                  <a:gd name="connsiteY79" fmla="*/ 527788 h 1128239"/>
                  <a:gd name="connsiteX80" fmla="*/ 323138 w 1128239"/>
                  <a:gd name="connsiteY80" fmla="*/ 527788 h 1128239"/>
                  <a:gd name="connsiteX81" fmla="*/ 350568 w 1128239"/>
                  <a:gd name="connsiteY81" fmla="*/ 334702 h 1128239"/>
                  <a:gd name="connsiteX82" fmla="*/ 527788 w 1128239"/>
                  <a:gd name="connsiteY82" fmla="*/ 334702 h 1128239"/>
                  <a:gd name="connsiteX83" fmla="*/ 527788 w 1128239"/>
                  <a:gd name="connsiteY83" fmla="*/ 76482 h 1128239"/>
                  <a:gd name="connsiteX84" fmla="*/ 527788 w 1128239"/>
                  <a:gd name="connsiteY84" fmla="*/ 262092 h 1128239"/>
                  <a:gd name="connsiteX85" fmla="*/ 373588 w 1128239"/>
                  <a:gd name="connsiteY85" fmla="*/ 262092 h 1128239"/>
                  <a:gd name="connsiteX86" fmla="*/ 397845 w 1128239"/>
                  <a:gd name="connsiteY86" fmla="*/ 207555 h 1128239"/>
                  <a:gd name="connsiteX87" fmla="*/ 527788 w 1128239"/>
                  <a:gd name="connsiteY87" fmla="*/ 76482 h 112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28239" h="1128239">
                    <a:moveTo>
                      <a:pt x="564147" y="0"/>
                    </a:moveTo>
                    <a:lnTo>
                      <a:pt x="546720" y="484"/>
                    </a:lnTo>
                    <a:cubicBezTo>
                      <a:pt x="399996" y="5056"/>
                      <a:pt x="262576" y="65779"/>
                      <a:pt x="159794" y="171412"/>
                    </a:cubicBezTo>
                    <a:cubicBezTo>
                      <a:pt x="56743" y="277367"/>
                      <a:pt x="0" y="416831"/>
                      <a:pt x="0" y="564093"/>
                    </a:cubicBezTo>
                    <a:cubicBezTo>
                      <a:pt x="0" y="711463"/>
                      <a:pt x="56743" y="850980"/>
                      <a:pt x="159794" y="956989"/>
                    </a:cubicBezTo>
                    <a:cubicBezTo>
                      <a:pt x="262415" y="1062569"/>
                      <a:pt x="399512" y="1123184"/>
                      <a:pt x="545860" y="1127756"/>
                    </a:cubicBezTo>
                    <a:cubicBezTo>
                      <a:pt x="549894" y="1128240"/>
                      <a:pt x="564147" y="1128240"/>
                      <a:pt x="564147" y="1128240"/>
                    </a:cubicBezTo>
                    <a:cubicBezTo>
                      <a:pt x="661820" y="1128240"/>
                      <a:pt x="758202" y="1102746"/>
                      <a:pt x="842805" y="1054447"/>
                    </a:cubicBezTo>
                    <a:cubicBezTo>
                      <a:pt x="921976" y="1009268"/>
                      <a:pt x="989583" y="945103"/>
                      <a:pt x="1038850" y="868460"/>
                    </a:cubicBezTo>
                    <a:lnTo>
                      <a:pt x="1048370" y="853777"/>
                    </a:lnTo>
                    <a:cubicBezTo>
                      <a:pt x="1100648" y="766377"/>
                      <a:pt x="1128240" y="666337"/>
                      <a:pt x="1128240" y="564147"/>
                    </a:cubicBezTo>
                    <a:cubicBezTo>
                      <a:pt x="1128293" y="253057"/>
                      <a:pt x="875237" y="0"/>
                      <a:pt x="564147" y="0"/>
                    </a:cubicBezTo>
                    <a:close/>
                    <a:moveTo>
                      <a:pt x="837265" y="796227"/>
                    </a:moveTo>
                    <a:cubicBezTo>
                      <a:pt x="851948" y="734106"/>
                      <a:pt x="860446" y="668435"/>
                      <a:pt x="862652" y="600398"/>
                    </a:cubicBezTo>
                    <a:lnTo>
                      <a:pt x="1054501" y="600398"/>
                    </a:lnTo>
                    <a:cubicBezTo>
                      <a:pt x="1049338" y="668865"/>
                      <a:pt x="1029706" y="736042"/>
                      <a:pt x="997274" y="796227"/>
                    </a:cubicBezTo>
                    <a:lnTo>
                      <a:pt x="837265" y="796227"/>
                    </a:lnTo>
                    <a:close/>
                    <a:moveTo>
                      <a:pt x="738785" y="868406"/>
                    </a:moveTo>
                    <a:cubicBezTo>
                      <a:pt x="731847" y="886532"/>
                      <a:pt x="724048" y="904173"/>
                      <a:pt x="715443" y="921061"/>
                    </a:cubicBezTo>
                    <a:cubicBezTo>
                      <a:pt x="682580" y="985011"/>
                      <a:pt x="642403" y="1028631"/>
                      <a:pt x="600559" y="1046487"/>
                    </a:cubicBezTo>
                    <a:lnTo>
                      <a:pt x="600559" y="868406"/>
                    </a:lnTo>
                    <a:lnTo>
                      <a:pt x="738785" y="868406"/>
                    </a:lnTo>
                    <a:close/>
                    <a:moveTo>
                      <a:pt x="736957" y="1024328"/>
                    </a:moveTo>
                    <a:cubicBezTo>
                      <a:pt x="768690" y="982645"/>
                      <a:pt x="795743" y="929882"/>
                      <a:pt x="816773" y="868460"/>
                    </a:cubicBezTo>
                    <a:lnTo>
                      <a:pt x="949836" y="868460"/>
                    </a:lnTo>
                    <a:cubicBezTo>
                      <a:pt x="894062" y="939133"/>
                      <a:pt x="820538" y="992864"/>
                      <a:pt x="736957" y="1024328"/>
                    </a:cubicBezTo>
                    <a:close/>
                    <a:moveTo>
                      <a:pt x="600559" y="796227"/>
                    </a:moveTo>
                    <a:lnTo>
                      <a:pt x="600559" y="600398"/>
                    </a:lnTo>
                    <a:lnTo>
                      <a:pt x="789827" y="600398"/>
                    </a:lnTo>
                    <a:cubicBezTo>
                      <a:pt x="787460" y="669457"/>
                      <a:pt x="777941" y="736580"/>
                      <a:pt x="761967" y="796227"/>
                    </a:cubicBezTo>
                    <a:lnTo>
                      <a:pt x="600559" y="796227"/>
                    </a:lnTo>
                    <a:close/>
                    <a:moveTo>
                      <a:pt x="600559" y="527788"/>
                    </a:moveTo>
                    <a:lnTo>
                      <a:pt x="600559" y="334702"/>
                    </a:lnTo>
                    <a:lnTo>
                      <a:pt x="762773" y="334702"/>
                    </a:lnTo>
                    <a:cubicBezTo>
                      <a:pt x="778210" y="394295"/>
                      <a:pt x="787460" y="460450"/>
                      <a:pt x="789827" y="527788"/>
                    </a:cubicBezTo>
                    <a:lnTo>
                      <a:pt x="600559" y="527788"/>
                    </a:lnTo>
                    <a:close/>
                    <a:moveTo>
                      <a:pt x="600559" y="262039"/>
                    </a:moveTo>
                    <a:lnTo>
                      <a:pt x="600559" y="81860"/>
                    </a:lnTo>
                    <a:cubicBezTo>
                      <a:pt x="642672" y="100039"/>
                      <a:pt x="682849" y="143766"/>
                      <a:pt x="715550" y="207770"/>
                    </a:cubicBezTo>
                    <a:cubicBezTo>
                      <a:pt x="724102" y="223959"/>
                      <a:pt x="732062" y="241869"/>
                      <a:pt x="739700" y="262092"/>
                    </a:cubicBezTo>
                    <a:lnTo>
                      <a:pt x="600559" y="262092"/>
                    </a:lnTo>
                    <a:close/>
                    <a:moveTo>
                      <a:pt x="817311" y="262039"/>
                    </a:moveTo>
                    <a:cubicBezTo>
                      <a:pt x="796496" y="199702"/>
                      <a:pt x="769227" y="146079"/>
                      <a:pt x="736903" y="103751"/>
                    </a:cubicBezTo>
                    <a:cubicBezTo>
                      <a:pt x="821398" y="135376"/>
                      <a:pt x="895675" y="189967"/>
                      <a:pt x="951826" y="262039"/>
                    </a:cubicBezTo>
                    <a:lnTo>
                      <a:pt x="817311" y="262039"/>
                    </a:lnTo>
                    <a:close/>
                    <a:moveTo>
                      <a:pt x="1054501" y="527788"/>
                    </a:moveTo>
                    <a:lnTo>
                      <a:pt x="862652" y="527788"/>
                    </a:lnTo>
                    <a:cubicBezTo>
                      <a:pt x="860500" y="459858"/>
                      <a:pt x="852163" y="395048"/>
                      <a:pt x="837803" y="334702"/>
                    </a:cubicBezTo>
                    <a:lnTo>
                      <a:pt x="998619" y="334702"/>
                    </a:lnTo>
                    <a:cubicBezTo>
                      <a:pt x="1030190" y="394026"/>
                      <a:pt x="1049392" y="460235"/>
                      <a:pt x="1054501" y="527788"/>
                    </a:cubicBezTo>
                    <a:close/>
                    <a:moveTo>
                      <a:pt x="527788" y="868406"/>
                    </a:moveTo>
                    <a:lnTo>
                      <a:pt x="527788" y="1051704"/>
                    </a:lnTo>
                    <a:cubicBezTo>
                      <a:pt x="480350" y="1038688"/>
                      <a:pt x="434795" y="993133"/>
                      <a:pt x="397845" y="921115"/>
                    </a:cubicBezTo>
                    <a:cubicBezTo>
                      <a:pt x="389454" y="904657"/>
                      <a:pt x="381602" y="887016"/>
                      <a:pt x="374341" y="868406"/>
                    </a:cubicBezTo>
                    <a:lnTo>
                      <a:pt x="527788" y="868406"/>
                    </a:lnTo>
                    <a:close/>
                    <a:moveTo>
                      <a:pt x="296515" y="868406"/>
                    </a:moveTo>
                    <a:cubicBezTo>
                      <a:pt x="315931" y="925633"/>
                      <a:pt x="340672" y="975330"/>
                      <a:pt x="369500" y="1015346"/>
                    </a:cubicBezTo>
                    <a:cubicBezTo>
                      <a:pt x="294901" y="983021"/>
                      <a:pt x="229069" y="932464"/>
                      <a:pt x="178565" y="868406"/>
                    </a:cubicBezTo>
                    <a:lnTo>
                      <a:pt x="296515" y="868406"/>
                    </a:lnTo>
                    <a:close/>
                    <a:moveTo>
                      <a:pt x="527788" y="600451"/>
                    </a:moveTo>
                    <a:lnTo>
                      <a:pt x="527788" y="796281"/>
                    </a:lnTo>
                    <a:lnTo>
                      <a:pt x="350945" y="796281"/>
                    </a:lnTo>
                    <a:cubicBezTo>
                      <a:pt x="335347" y="736688"/>
                      <a:pt x="325827" y="669565"/>
                      <a:pt x="323084" y="600451"/>
                    </a:cubicBezTo>
                    <a:lnTo>
                      <a:pt x="527788" y="600451"/>
                    </a:lnTo>
                    <a:close/>
                    <a:moveTo>
                      <a:pt x="250636" y="600451"/>
                    </a:moveTo>
                    <a:cubicBezTo>
                      <a:pt x="252788" y="668489"/>
                      <a:pt x="261339" y="734160"/>
                      <a:pt x="276023" y="796281"/>
                    </a:cubicBezTo>
                    <a:lnTo>
                      <a:pt x="131127" y="796281"/>
                    </a:lnTo>
                    <a:cubicBezTo>
                      <a:pt x="98533" y="735881"/>
                      <a:pt x="79063" y="668704"/>
                      <a:pt x="74277" y="600451"/>
                    </a:cubicBezTo>
                    <a:lnTo>
                      <a:pt x="250636" y="600451"/>
                    </a:lnTo>
                    <a:close/>
                    <a:moveTo>
                      <a:pt x="275162" y="334702"/>
                    </a:moveTo>
                    <a:cubicBezTo>
                      <a:pt x="261017" y="395478"/>
                      <a:pt x="252788" y="460289"/>
                      <a:pt x="250636" y="527788"/>
                    </a:cubicBezTo>
                    <a:lnTo>
                      <a:pt x="74223" y="527788"/>
                    </a:lnTo>
                    <a:cubicBezTo>
                      <a:pt x="79010" y="460450"/>
                      <a:pt x="97996" y="394241"/>
                      <a:pt x="129782" y="334702"/>
                    </a:cubicBezTo>
                    <a:lnTo>
                      <a:pt x="275162" y="334702"/>
                    </a:lnTo>
                    <a:close/>
                    <a:moveTo>
                      <a:pt x="176682" y="262039"/>
                    </a:moveTo>
                    <a:cubicBezTo>
                      <a:pt x="227778" y="196959"/>
                      <a:pt x="294255" y="145649"/>
                      <a:pt x="369608" y="112894"/>
                    </a:cubicBezTo>
                    <a:cubicBezTo>
                      <a:pt x="340134" y="153716"/>
                      <a:pt x="315070" y="204166"/>
                      <a:pt x="295600" y="262039"/>
                    </a:cubicBezTo>
                    <a:lnTo>
                      <a:pt x="176682" y="262039"/>
                    </a:lnTo>
                    <a:close/>
                    <a:moveTo>
                      <a:pt x="527788" y="334702"/>
                    </a:moveTo>
                    <a:lnTo>
                      <a:pt x="527788" y="527788"/>
                    </a:lnTo>
                    <a:lnTo>
                      <a:pt x="323138" y="527788"/>
                    </a:lnTo>
                    <a:cubicBezTo>
                      <a:pt x="325827" y="460020"/>
                      <a:pt x="335240" y="393918"/>
                      <a:pt x="350568" y="334702"/>
                    </a:cubicBezTo>
                    <a:lnTo>
                      <a:pt x="527788" y="334702"/>
                    </a:lnTo>
                    <a:close/>
                    <a:moveTo>
                      <a:pt x="527788" y="76482"/>
                    </a:moveTo>
                    <a:lnTo>
                      <a:pt x="527788" y="262092"/>
                    </a:lnTo>
                    <a:lnTo>
                      <a:pt x="373588" y="262092"/>
                    </a:lnTo>
                    <a:cubicBezTo>
                      <a:pt x="381225" y="241869"/>
                      <a:pt x="389239" y="223905"/>
                      <a:pt x="397845" y="207555"/>
                    </a:cubicBezTo>
                    <a:cubicBezTo>
                      <a:pt x="434741" y="135215"/>
                      <a:pt x="480297" y="89498"/>
                      <a:pt x="527788" y="76482"/>
                    </a:cubicBezTo>
                    <a:close/>
                  </a:path>
                </a:pathLst>
              </a:custGeom>
              <a:solidFill>
                <a:srgbClr val="000028"/>
              </a:solidFill>
              <a:ln w="5376" cap="flat">
                <a:noFill/>
                <a:prstDash val="solid"/>
                <a:miter/>
              </a:ln>
            </p:spPr>
            <p:txBody>
              <a:bodyPr rtlCol="0" anchor="ctr"/>
              <a:lstStyle/>
              <a:p>
                <a:endParaRPr lang="de-DE" dirty="0"/>
              </a:p>
            </p:txBody>
          </p:sp>
        </p:grpSp>
        <p:sp>
          <p:nvSpPr>
            <p:cNvPr id="50" name="SAGD, maus, mouse, pfeil, arrow, klick">
              <a:hlinkClick r:id="rId12"/>
              <a:extLst>
                <a:ext uri="{FF2B5EF4-FFF2-40B4-BE49-F238E27FC236}">
                  <a16:creationId xmlns:a16="http://schemas.microsoft.com/office/drawing/2014/main" id="{A4D52897-E7E7-4CF2-BE88-4A80DD31A1A4}"/>
                </a:ext>
              </a:extLst>
            </p:cNvPr>
            <p:cNvSpPr/>
            <p:nvPr/>
          </p:nvSpPr>
          <p:spPr>
            <a:xfrm>
              <a:off x="3570185" y="3619781"/>
              <a:ext cx="328274" cy="328271"/>
            </a:xfrm>
            <a:custGeom>
              <a:avLst/>
              <a:gdLst>
                <a:gd name="connsiteX0" fmla="*/ 410645 w 410644"/>
                <a:gd name="connsiteY0" fmla="*/ 366246 h 410644"/>
                <a:gd name="connsiteX1" fmla="*/ 258534 w 410644"/>
                <a:gd name="connsiteY1" fmla="*/ 182506 h 410644"/>
                <a:gd name="connsiteX2" fmla="*/ 355837 w 410644"/>
                <a:gd name="connsiteY2" fmla="*/ 111816 h 410644"/>
                <a:gd name="connsiteX3" fmla="*/ 0 w 410644"/>
                <a:gd name="connsiteY3" fmla="*/ 0 h 410644"/>
                <a:gd name="connsiteX4" fmla="*/ 111816 w 410644"/>
                <a:gd name="connsiteY4" fmla="*/ 355837 h 410644"/>
                <a:gd name="connsiteX5" fmla="*/ 182506 w 410644"/>
                <a:gd name="connsiteY5" fmla="*/ 258534 h 410644"/>
                <a:gd name="connsiteX6" fmla="*/ 366246 w 410644"/>
                <a:gd name="connsiteY6" fmla="*/ 410645 h 4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644" h="410644">
                  <a:moveTo>
                    <a:pt x="410645" y="366246"/>
                  </a:moveTo>
                  <a:lnTo>
                    <a:pt x="258534" y="182506"/>
                  </a:lnTo>
                  <a:lnTo>
                    <a:pt x="355837" y="111816"/>
                  </a:lnTo>
                  <a:lnTo>
                    <a:pt x="0" y="0"/>
                  </a:lnTo>
                  <a:lnTo>
                    <a:pt x="111816" y="355837"/>
                  </a:lnTo>
                  <a:lnTo>
                    <a:pt x="182506" y="258534"/>
                  </a:lnTo>
                  <a:lnTo>
                    <a:pt x="366246" y="410645"/>
                  </a:lnTo>
                  <a:close/>
                </a:path>
              </a:pathLst>
            </a:custGeom>
            <a:solidFill>
              <a:schemeClr val="accent2"/>
            </a:solidFill>
            <a:ln w="2681" cap="flat">
              <a:noFill/>
              <a:prstDash val="solid"/>
              <a:miter/>
            </a:ln>
          </p:spPr>
          <p:txBody>
            <a:bodyPr rtlCol="0" anchor="ctr"/>
            <a:lstStyle/>
            <a:p>
              <a:endParaRPr lang="de-DE" dirty="0"/>
            </a:p>
          </p:txBody>
        </p:sp>
      </p:grpSp>
      <p:sp>
        <p:nvSpPr>
          <p:cNvPr id="37" name="Rechteck 36">
            <a:extLst>
              <a:ext uri="{FF2B5EF4-FFF2-40B4-BE49-F238E27FC236}">
                <a16:creationId xmlns:a16="http://schemas.microsoft.com/office/drawing/2014/main" id="{BCBB0816-2D1C-441A-BA5A-908AF47C4A46}"/>
              </a:ext>
            </a:extLst>
          </p:cNvPr>
          <p:cNvSpPr/>
          <p:nvPr/>
        </p:nvSpPr>
        <p:spPr>
          <a:xfrm>
            <a:off x="6981996" y="4286341"/>
            <a:ext cx="379344" cy="379344"/>
          </a:xfrm>
          <a:prstGeom prst="rect">
            <a:avLst/>
          </a:prstGeom>
          <a:solidFill>
            <a:schemeClr val="accent2"/>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de-DE" b="1">
                <a:solidFill>
                  <a:schemeClr val="bg2"/>
                </a:solidFill>
              </a:rPr>
              <a:t>1</a:t>
            </a:r>
            <a:endParaRPr lang="de-DE" b="1" dirty="0">
              <a:solidFill>
                <a:schemeClr val="bg2"/>
              </a:solidFill>
            </a:endParaRPr>
          </a:p>
        </p:txBody>
      </p:sp>
      <p:sp>
        <p:nvSpPr>
          <p:cNvPr id="53" name="Rechteck 52">
            <a:extLst>
              <a:ext uri="{FF2B5EF4-FFF2-40B4-BE49-F238E27FC236}">
                <a16:creationId xmlns:a16="http://schemas.microsoft.com/office/drawing/2014/main" id="{1239B4C8-B26A-4DD8-96CB-54670E1589EE}"/>
              </a:ext>
            </a:extLst>
          </p:cNvPr>
          <p:cNvSpPr/>
          <p:nvPr/>
        </p:nvSpPr>
        <p:spPr>
          <a:xfrm>
            <a:off x="6981996" y="5209361"/>
            <a:ext cx="379344" cy="379344"/>
          </a:xfrm>
          <a:prstGeom prst="rect">
            <a:avLst/>
          </a:prstGeom>
          <a:solidFill>
            <a:schemeClr val="accent2"/>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de-DE" b="1">
                <a:solidFill>
                  <a:schemeClr val="bg2"/>
                </a:solidFill>
              </a:rPr>
              <a:t>2</a:t>
            </a:r>
            <a:endParaRPr lang="de-DE" b="1" dirty="0">
              <a:solidFill>
                <a:schemeClr val="bg2"/>
              </a:solidFill>
            </a:endParaRPr>
          </a:p>
        </p:txBody>
      </p:sp>
      <p:sp>
        <p:nvSpPr>
          <p:cNvPr id="54" name="Rechteck 53">
            <a:extLst>
              <a:ext uri="{FF2B5EF4-FFF2-40B4-BE49-F238E27FC236}">
                <a16:creationId xmlns:a16="http://schemas.microsoft.com/office/drawing/2014/main" id="{64229A4F-9F16-4D83-AD37-B9DF6BF5F06D}"/>
              </a:ext>
            </a:extLst>
          </p:cNvPr>
          <p:cNvSpPr>
            <a:spLocks/>
          </p:cNvSpPr>
          <p:nvPr/>
        </p:nvSpPr>
        <p:spPr>
          <a:xfrm>
            <a:off x="645815" y="3266078"/>
            <a:ext cx="365726" cy="365726"/>
          </a:xfrm>
          <a:prstGeom prst="rect">
            <a:avLst/>
          </a:prstGeom>
          <a:solidFill>
            <a:schemeClr val="accent2"/>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de-DE" sz="1400" b="1">
                <a:solidFill>
                  <a:schemeClr val="bg2"/>
                </a:solidFill>
              </a:rPr>
              <a:t>1</a:t>
            </a:r>
            <a:endParaRPr lang="de-DE" sz="1400" b="1" dirty="0">
              <a:solidFill>
                <a:schemeClr val="bg2"/>
              </a:solidFill>
            </a:endParaRPr>
          </a:p>
        </p:txBody>
      </p:sp>
      <p:sp>
        <p:nvSpPr>
          <p:cNvPr id="55" name="Rechteck 54">
            <a:extLst>
              <a:ext uri="{FF2B5EF4-FFF2-40B4-BE49-F238E27FC236}">
                <a16:creationId xmlns:a16="http://schemas.microsoft.com/office/drawing/2014/main" id="{248B711D-9A12-47FE-BEB7-6C87D1F19CBB}"/>
              </a:ext>
            </a:extLst>
          </p:cNvPr>
          <p:cNvSpPr>
            <a:spLocks/>
          </p:cNvSpPr>
          <p:nvPr/>
        </p:nvSpPr>
        <p:spPr>
          <a:xfrm>
            <a:off x="645815" y="3721095"/>
            <a:ext cx="365726" cy="365726"/>
          </a:xfrm>
          <a:prstGeom prst="rect">
            <a:avLst/>
          </a:prstGeom>
          <a:solidFill>
            <a:schemeClr val="accent2"/>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de-DE" sz="1400" b="1">
                <a:solidFill>
                  <a:schemeClr val="bg2"/>
                </a:solidFill>
              </a:rPr>
              <a:t>2</a:t>
            </a:r>
            <a:endParaRPr lang="de-DE" sz="1400" b="1" dirty="0">
              <a:solidFill>
                <a:schemeClr val="bg2"/>
              </a:solidFill>
            </a:endParaRPr>
          </a:p>
        </p:txBody>
      </p:sp>
      <p:sp>
        <p:nvSpPr>
          <p:cNvPr id="56" name="Textfeld 55">
            <a:extLst>
              <a:ext uri="{FF2B5EF4-FFF2-40B4-BE49-F238E27FC236}">
                <a16:creationId xmlns:a16="http://schemas.microsoft.com/office/drawing/2014/main" id="{457426ED-FEE9-4B23-8E1C-6737A749BC23}"/>
              </a:ext>
            </a:extLst>
          </p:cNvPr>
          <p:cNvSpPr txBox="1">
            <a:spLocks/>
          </p:cNvSpPr>
          <p:nvPr/>
        </p:nvSpPr>
        <p:spPr>
          <a:xfrm>
            <a:off x="1128734" y="3295052"/>
            <a:ext cx="2032412" cy="307777"/>
          </a:xfrm>
          <a:prstGeom prst="rect">
            <a:avLst/>
          </a:prstGeom>
          <a:noFill/>
        </p:spPr>
        <p:txBody>
          <a:bodyPr wrap="square" lIns="0" tIns="0" rIns="0" bIns="0">
            <a:spAutoFit/>
          </a:bodyPr>
          <a:lstStyle/>
          <a:p>
            <a:pPr marL="0" lvl="2" indent="0">
              <a:lnSpc>
                <a:spcPct val="100000"/>
              </a:lnSpc>
              <a:spcAft>
                <a:spcPts val="0"/>
              </a:spcAft>
              <a:buFont typeface="Arial" panose="020B0604020202020204" pitchFamily="34" charset="0"/>
              <a:buNone/>
            </a:pPr>
            <a:r>
              <a:rPr lang="de-DE" sz="1000" b="0" dirty="0"/>
              <a:t>Anfrage </a:t>
            </a:r>
            <a:r>
              <a:rPr lang="de-DE" sz="1000" b="0"/>
              <a:t>für Sonderapplikationen </a:t>
            </a:r>
            <a:r>
              <a:rPr lang="de-DE" sz="1000" b="0" dirty="0"/>
              <a:t>(Region - HQ): </a:t>
            </a:r>
            <a:r>
              <a:rPr lang="de-DE" sz="1000" b="0" dirty="0" err="1"/>
              <a:t>xls</a:t>
            </a:r>
            <a:r>
              <a:rPr lang="de-DE" sz="1000" b="0" dirty="0"/>
              <a:t>-Vorlage</a:t>
            </a:r>
            <a:endParaRPr lang="de-DE" sz="1200" b="0" dirty="0"/>
          </a:p>
        </p:txBody>
      </p:sp>
      <p:sp>
        <p:nvSpPr>
          <p:cNvPr id="57" name="Textfeld 56">
            <a:extLst>
              <a:ext uri="{FF2B5EF4-FFF2-40B4-BE49-F238E27FC236}">
                <a16:creationId xmlns:a16="http://schemas.microsoft.com/office/drawing/2014/main" id="{7141C98A-5C87-41B4-A498-46FA0C8E48FC}"/>
              </a:ext>
            </a:extLst>
          </p:cNvPr>
          <p:cNvSpPr txBox="1">
            <a:spLocks/>
          </p:cNvSpPr>
          <p:nvPr/>
        </p:nvSpPr>
        <p:spPr>
          <a:xfrm>
            <a:off x="1128734" y="3750070"/>
            <a:ext cx="2032412" cy="307777"/>
          </a:xfrm>
          <a:prstGeom prst="rect">
            <a:avLst/>
          </a:prstGeom>
          <a:noFill/>
        </p:spPr>
        <p:txBody>
          <a:bodyPr wrap="square" lIns="0" tIns="0" rIns="0" bIns="0">
            <a:spAutoFit/>
          </a:bodyPr>
          <a:lstStyle/>
          <a:p>
            <a:pPr marL="0" lvl="2" indent="0">
              <a:buNone/>
            </a:pPr>
            <a:r>
              <a:rPr lang="de-DE" sz="1000" b="0" dirty="0"/>
              <a:t>Senden Sie den Fragebogen </a:t>
            </a:r>
            <a:br>
              <a:rPr lang="de-DE" sz="1000" b="0" dirty="0"/>
            </a:br>
            <a:r>
              <a:rPr lang="de-DE" sz="1000" b="0" dirty="0"/>
              <a:t>über eine SIOS-Supportanfrage</a:t>
            </a:r>
            <a:endParaRPr lang="de-DE" sz="1200" b="0" dirty="0"/>
          </a:p>
        </p:txBody>
      </p:sp>
      <p:sp>
        <p:nvSpPr>
          <p:cNvPr id="63" name="Textfeld 62">
            <a:extLst>
              <a:ext uri="{FF2B5EF4-FFF2-40B4-BE49-F238E27FC236}">
                <a16:creationId xmlns:a16="http://schemas.microsoft.com/office/drawing/2014/main" id="{466F537A-102E-41D3-B473-D3A382E2CB62}"/>
              </a:ext>
            </a:extLst>
          </p:cNvPr>
          <p:cNvSpPr txBox="1"/>
          <p:nvPr/>
        </p:nvSpPr>
        <p:spPr>
          <a:xfrm>
            <a:off x="9475280" y="4731018"/>
            <a:ext cx="2079805" cy="1437512"/>
          </a:xfrm>
          <a:custGeom>
            <a:avLst/>
            <a:gdLst/>
            <a:ahLst/>
            <a:cxnLst/>
            <a:rect l="l" t="t" r="r" b="b"/>
            <a:pathLst>
              <a:path w="1254919" h="867370">
                <a:moveTo>
                  <a:pt x="290513" y="80367"/>
                </a:moveTo>
                <a:cubicBezTo>
                  <a:pt x="215900" y="80367"/>
                  <a:pt x="163116" y="117872"/>
                  <a:pt x="132160" y="192881"/>
                </a:cubicBezTo>
                <a:cubicBezTo>
                  <a:pt x="109935" y="245666"/>
                  <a:pt x="98822" y="324644"/>
                  <a:pt x="98822" y="429816"/>
                </a:cubicBezTo>
                <a:cubicBezTo>
                  <a:pt x="98822" y="550863"/>
                  <a:pt x="112514" y="638175"/>
                  <a:pt x="139899" y="691753"/>
                </a:cubicBezTo>
                <a:cubicBezTo>
                  <a:pt x="172045" y="755253"/>
                  <a:pt x="222052" y="787003"/>
                  <a:pt x="289917" y="787003"/>
                </a:cubicBezTo>
                <a:cubicBezTo>
                  <a:pt x="364133" y="787003"/>
                  <a:pt x="416917" y="749499"/>
                  <a:pt x="448270" y="674489"/>
                </a:cubicBezTo>
                <a:cubicBezTo>
                  <a:pt x="470495" y="622102"/>
                  <a:pt x="481608" y="541933"/>
                  <a:pt x="481608" y="433983"/>
                </a:cubicBezTo>
                <a:cubicBezTo>
                  <a:pt x="481608" y="314920"/>
                  <a:pt x="467916" y="228799"/>
                  <a:pt x="440531" y="175617"/>
                </a:cubicBezTo>
                <a:cubicBezTo>
                  <a:pt x="408385" y="112117"/>
                  <a:pt x="358378" y="80367"/>
                  <a:pt x="290513" y="80367"/>
                </a:cubicBezTo>
                <a:close/>
                <a:moveTo>
                  <a:pt x="978694" y="0"/>
                </a:moveTo>
                <a:cubicBezTo>
                  <a:pt x="1054100" y="0"/>
                  <a:pt x="1116012" y="16669"/>
                  <a:pt x="1164431" y="50006"/>
                </a:cubicBezTo>
                <a:cubicBezTo>
                  <a:pt x="1219994" y="88106"/>
                  <a:pt x="1247775" y="143867"/>
                  <a:pt x="1247775" y="217289"/>
                </a:cubicBezTo>
                <a:cubicBezTo>
                  <a:pt x="1247775" y="272455"/>
                  <a:pt x="1231702" y="327620"/>
                  <a:pt x="1199554" y="382786"/>
                </a:cubicBezTo>
                <a:cubicBezTo>
                  <a:pt x="1161454" y="448667"/>
                  <a:pt x="1087834" y="536178"/>
                  <a:pt x="978694" y="645319"/>
                </a:cubicBezTo>
                <a:cubicBezTo>
                  <a:pt x="936228" y="687785"/>
                  <a:pt x="889794" y="731044"/>
                  <a:pt x="839390" y="775097"/>
                </a:cubicBezTo>
                <a:lnTo>
                  <a:pt x="1254919" y="775097"/>
                </a:lnTo>
                <a:lnTo>
                  <a:pt x="1254919" y="855464"/>
                </a:lnTo>
                <a:lnTo>
                  <a:pt x="722114" y="855464"/>
                </a:lnTo>
                <a:lnTo>
                  <a:pt x="722114" y="770334"/>
                </a:lnTo>
                <a:cubicBezTo>
                  <a:pt x="851098" y="654447"/>
                  <a:pt x="945158" y="563166"/>
                  <a:pt x="1004292" y="496491"/>
                </a:cubicBezTo>
                <a:cubicBezTo>
                  <a:pt x="1057473" y="436166"/>
                  <a:pt x="1095176" y="384572"/>
                  <a:pt x="1117402" y="341709"/>
                </a:cubicBezTo>
                <a:cubicBezTo>
                  <a:pt x="1138436" y="300038"/>
                  <a:pt x="1148953" y="260549"/>
                  <a:pt x="1148953" y="223242"/>
                </a:cubicBezTo>
                <a:cubicBezTo>
                  <a:pt x="1148953" y="180777"/>
                  <a:pt x="1133276" y="146645"/>
                  <a:pt x="1101923" y="120849"/>
                </a:cubicBezTo>
                <a:cubicBezTo>
                  <a:pt x="1067395" y="92274"/>
                  <a:pt x="1022548" y="77986"/>
                  <a:pt x="967383" y="77986"/>
                </a:cubicBezTo>
                <a:cubicBezTo>
                  <a:pt x="903486" y="77986"/>
                  <a:pt x="838001" y="98822"/>
                  <a:pt x="770930" y="140494"/>
                </a:cubicBezTo>
                <a:lnTo>
                  <a:pt x="746522" y="57150"/>
                </a:lnTo>
                <a:cubicBezTo>
                  <a:pt x="824309" y="19050"/>
                  <a:pt x="901700" y="0"/>
                  <a:pt x="978694" y="0"/>
                </a:cubicBezTo>
                <a:close/>
                <a:moveTo>
                  <a:pt x="290513" y="0"/>
                </a:moveTo>
                <a:cubicBezTo>
                  <a:pt x="408385" y="0"/>
                  <a:pt x="490537" y="53181"/>
                  <a:pt x="536972" y="159544"/>
                </a:cubicBezTo>
                <a:cubicBezTo>
                  <a:pt x="565944" y="226219"/>
                  <a:pt x="580430" y="317699"/>
                  <a:pt x="580430" y="433983"/>
                </a:cubicBezTo>
                <a:cubicBezTo>
                  <a:pt x="580430" y="562967"/>
                  <a:pt x="562173" y="662186"/>
                  <a:pt x="525661" y="731639"/>
                </a:cubicBezTo>
                <a:cubicBezTo>
                  <a:pt x="477639" y="822127"/>
                  <a:pt x="399058" y="867370"/>
                  <a:pt x="289917" y="867370"/>
                </a:cubicBezTo>
                <a:cubicBezTo>
                  <a:pt x="172045" y="867370"/>
                  <a:pt x="89892" y="814189"/>
                  <a:pt x="43458" y="707827"/>
                </a:cubicBezTo>
                <a:cubicBezTo>
                  <a:pt x="14486" y="641152"/>
                  <a:pt x="0" y="548481"/>
                  <a:pt x="0" y="429816"/>
                </a:cubicBezTo>
                <a:cubicBezTo>
                  <a:pt x="0" y="143272"/>
                  <a:pt x="96838" y="0"/>
                  <a:pt x="29051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de-DE" sz="9600" dirty="0">
              <a:latin typeface="Siemens Sans" pitchFamily="2" charset="0"/>
            </a:endParaRPr>
          </a:p>
        </p:txBody>
      </p:sp>
      <p:sp>
        <p:nvSpPr>
          <p:cNvPr id="5" name="Fußzeilenplatzhalter 4">
            <a:extLst>
              <a:ext uri="{FF2B5EF4-FFF2-40B4-BE49-F238E27FC236}">
                <a16:creationId xmlns:a16="http://schemas.microsoft.com/office/drawing/2014/main" id="{F7246F30-638E-4862-B6AB-A7CEB5DCD98D}"/>
              </a:ext>
            </a:extLst>
          </p:cNvPr>
          <p:cNvSpPr>
            <a:spLocks noGrp="1"/>
          </p:cNvSpPr>
          <p:nvPr>
            <p:ph type="ftr" sz="quarter" idx="10"/>
          </p:nvPr>
        </p:nvSpPr>
        <p:spPr/>
        <p:txBody>
          <a:bodyPr/>
          <a:lstStyle/>
          <a:p>
            <a:pPr>
              <a:lnSpc>
                <a:spcPct val="100000"/>
              </a:lnSpc>
            </a:pPr>
            <a:r>
              <a:rPr lang="de-DE" noProof="0" dirty="0"/>
              <a:t>Frei  verwendbar | © Siemens 2021 | Claret | DI PA S&amp;V MK2 2 </a:t>
            </a:r>
          </a:p>
        </p:txBody>
      </p:sp>
      <p:sp>
        <p:nvSpPr>
          <p:cNvPr id="7" name="Foliennummernplatzhalter 6">
            <a:extLst>
              <a:ext uri="{FF2B5EF4-FFF2-40B4-BE49-F238E27FC236}">
                <a16:creationId xmlns:a16="http://schemas.microsoft.com/office/drawing/2014/main" id="{D9A50B96-6305-47EC-9966-7DA4A0CBA712}"/>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4</a:t>
            </a:fld>
            <a:endParaRPr lang="de-DE" noProof="0" dirty="0"/>
          </a:p>
        </p:txBody>
      </p:sp>
    </p:spTree>
    <p:extLst>
      <p:ext uri="{BB962C8B-B14F-4D97-AF65-F5344CB8AC3E}">
        <p14:creationId xmlns:p14="http://schemas.microsoft.com/office/powerpoint/2010/main" val="1884916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3607F47-E480-4FAA-B30A-A4D51E8ACBF3}"/>
              </a:ext>
            </a:extLst>
          </p:cNvPr>
          <p:cNvGraphicFramePr>
            <a:graphicFrameLocks noChangeAspect="1"/>
          </p:cNvGraphicFramePr>
          <p:nvPr>
            <p:custDataLst>
              <p:tags r:id="rId2"/>
            </p:custDataLst>
            <p:extLst>
              <p:ext uri="{D42A27DB-BD31-4B8C-83A1-F6EECF244321}">
                <p14:modId xmlns:p14="http://schemas.microsoft.com/office/powerpoint/2010/main" val="3460829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8" name="think-cell Folie" r:id="rId5" imgW="306" imgH="306" progId="TCLayout.ActiveDocument.1">
                  <p:embed/>
                </p:oleObj>
              </mc:Choice>
              <mc:Fallback>
                <p:oleObj name="think-cell Folie" r:id="rId5" imgW="306" imgH="306" progId="TCLayout.ActiveDocument.1">
                  <p:embed/>
                  <p:pic>
                    <p:nvPicPr>
                      <p:cNvPr id="6" name="Objekt 5" hidden="1">
                        <a:extLst>
                          <a:ext uri="{FF2B5EF4-FFF2-40B4-BE49-F238E27FC236}">
                            <a16:creationId xmlns:a16="http://schemas.microsoft.com/office/drawing/2014/main" id="{93607F47-E480-4FAA-B30A-A4D51E8ACBF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6" name="Grafik 65">
            <a:extLst>
              <a:ext uri="{FF2B5EF4-FFF2-40B4-BE49-F238E27FC236}">
                <a16:creationId xmlns:a16="http://schemas.microsoft.com/office/drawing/2014/main" id="{64236ACB-DE7B-4BC3-B5EA-BB2897FFBBA3}"/>
              </a:ext>
            </a:extLst>
          </p:cNvPr>
          <p:cNvPicPr preferRelativeResize="0">
            <a:picLocks/>
          </p:cNvPicPr>
          <p:nvPr/>
        </p:nvPicPr>
        <p:blipFill rotWithShape="1">
          <a:blip r:embed="rId7"/>
          <a:srcRect l="5351" r="8671"/>
          <a:stretch/>
        </p:blipFill>
        <p:spPr>
          <a:xfrm>
            <a:off x="4298950" y="0"/>
            <a:ext cx="7893049" cy="6858000"/>
          </a:xfrm>
          <a:prstGeom prst="rect">
            <a:avLst/>
          </a:prstGeom>
        </p:spPr>
      </p:pic>
      <p:sp>
        <p:nvSpPr>
          <p:cNvPr id="2" name="Titel 1">
            <a:extLst>
              <a:ext uri="{FF2B5EF4-FFF2-40B4-BE49-F238E27FC236}">
                <a16:creationId xmlns:a16="http://schemas.microsoft.com/office/drawing/2014/main" id="{B18487B9-C2FF-4EE1-B707-633E3AA28FBA}"/>
              </a:ext>
            </a:extLst>
          </p:cNvPr>
          <p:cNvSpPr>
            <a:spLocks noGrp="1"/>
          </p:cNvSpPr>
          <p:nvPr>
            <p:ph type="title"/>
          </p:nvPr>
        </p:nvSpPr>
        <p:spPr>
          <a:xfrm>
            <a:off x="410400" y="478800"/>
            <a:ext cx="9863997" cy="576000"/>
          </a:xfrm>
        </p:spPr>
        <p:txBody>
          <a:bodyPr vert="horz"/>
          <a:lstStyle/>
          <a:p>
            <a:r>
              <a:rPr lang="de-DE" b="0" dirty="0"/>
              <a:t>GA700 </a:t>
            </a:r>
            <a:br>
              <a:rPr lang="de-DE" b="0" dirty="0"/>
            </a:br>
            <a:r>
              <a:rPr lang="de-DE" dirty="0"/>
              <a:t>Maßgeschneiderte</a:t>
            </a:r>
            <a:br>
              <a:rPr lang="de-DE" dirty="0"/>
            </a:br>
            <a:r>
              <a:rPr lang="de-DE" dirty="0"/>
              <a:t>Anwendungen</a:t>
            </a:r>
            <a:endParaRPr lang="de-DE" dirty="0">
              <a:solidFill>
                <a:schemeClr val="accent2"/>
              </a:solidFill>
            </a:endParaRPr>
          </a:p>
        </p:txBody>
      </p:sp>
      <p:sp>
        <p:nvSpPr>
          <p:cNvPr id="14" name="Textfeld 13">
            <a:extLst>
              <a:ext uri="{FF2B5EF4-FFF2-40B4-BE49-F238E27FC236}">
                <a16:creationId xmlns:a16="http://schemas.microsoft.com/office/drawing/2014/main" id="{07B89017-9C27-4681-8395-430FFB4D3323}"/>
              </a:ext>
            </a:extLst>
          </p:cNvPr>
          <p:cNvSpPr txBox="1">
            <a:spLocks/>
          </p:cNvSpPr>
          <p:nvPr/>
        </p:nvSpPr>
        <p:spPr>
          <a:xfrm>
            <a:off x="661988" y="1580664"/>
            <a:ext cx="3348036" cy="738664"/>
          </a:xfrm>
          <a:prstGeom prst="rect">
            <a:avLst/>
          </a:prstGeom>
          <a:noFill/>
        </p:spPr>
        <p:txBody>
          <a:bodyPr wrap="square" lIns="0" tIns="0" rIns="0" bIns="0">
            <a:spAutoFit/>
          </a:bodyPr>
          <a:lstStyle/>
          <a:p>
            <a:pPr algn="l"/>
            <a:r>
              <a:rPr lang="de-DE" sz="2400" b="1" dirty="0">
                <a:latin typeface="+mj-lt"/>
                <a:ea typeface="+mj-ea"/>
                <a:cs typeface="+mj-cs"/>
              </a:rPr>
              <a:t>Lösungsfindung </a:t>
            </a:r>
            <a:r>
              <a:rPr lang="de-DE" sz="2400" dirty="0">
                <a:latin typeface="+mj-lt"/>
                <a:ea typeface="+mj-ea"/>
                <a:cs typeface="+mj-cs"/>
              </a:rPr>
              <a:t>(Hardware)</a:t>
            </a:r>
          </a:p>
        </p:txBody>
      </p:sp>
      <p:sp>
        <p:nvSpPr>
          <p:cNvPr id="28" name="Textfeld 27">
            <a:extLst>
              <a:ext uri="{FF2B5EF4-FFF2-40B4-BE49-F238E27FC236}">
                <a16:creationId xmlns:a16="http://schemas.microsoft.com/office/drawing/2014/main" id="{A08BF128-EC88-47A3-8BF6-7C01ABEDB2F9}"/>
              </a:ext>
            </a:extLst>
          </p:cNvPr>
          <p:cNvSpPr txBox="1">
            <a:spLocks/>
          </p:cNvSpPr>
          <p:nvPr/>
        </p:nvSpPr>
        <p:spPr>
          <a:xfrm>
            <a:off x="661988" y="2479308"/>
            <a:ext cx="3348037" cy="1384995"/>
          </a:xfrm>
          <a:prstGeom prst="rect">
            <a:avLst/>
          </a:prstGeom>
          <a:noFill/>
        </p:spPr>
        <p:txBody>
          <a:bodyPr wrap="square" lIns="0" tIns="0" rIns="0" bIns="0">
            <a:spAutoFit/>
          </a:bodyPr>
          <a:lstStyle/>
          <a:p>
            <a:pPr marL="0" lvl="2">
              <a:spcBef>
                <a:spcPts val="1200"/>
              </a:spcBef>
            </a:pPr>
            <a:r>
              <a:rPr lang="de-DE" sz="1600" b="0" dirty="0"/>
              <a:t>Siemens durchsucht seinen Gerätepool, um die optimale </a:t>
            </a:r>
            <a:br>
              <a:rPr lang="de-DE" sz="1600" b="0" dirty="0"/>
            </a:br>
            <a:r>
              <a:rPr lang="de-DE" sz="1600" b="0" dirty="0"/>
              <a:t>Lösung zu bestimmen.</a:t>
            </a:r>
          </a:p>
          <a:p>
            <a:pPr marL="0" lvl="2">
              <a:spcBef>
                <a:spcPts val="1200"/>
              </a:spcBef>
            </a:pPr>
            <a:r>
              <a:rPr lang="de-DE" sz="1600" b="0" dirty="0"/>
              <a:t>Bestimmung des Lösungskonzepts gemäß den Kundenanforderungen:</a:t>
            </a:r>
          </a:p>
        </p:txBody>
      </p:sp>
      <p:cxnSp>
        <p:nvCxnSpPr>
          <p:cNvPr id="30" name="Gerader Verbinder 29">
            <a:extLst>
              <a:ext uri="{FF2B5EF4-FFF2-40B4-BE49-F238E27FC236}">
                <a16:creationId xmlns:a16="http://schemas.microsoft.com/office/drawing/2014/main" id="{21710BED-4842-4F88-B6B7-334B51E5E216}"/>
              </a:ext>
            </a:extLst>
          </p:cNvPr>
          <p:cNvCxnSpPr>
            <a:cxnSpLocks/>
          </p:cNvCxnSpPr>
          <p:nvPr/>
        </p:nvCxnSpPr>
        <p:spPr>
          <a:xfrm>
            <a:off x="446088" y="1543254"/>
            <a:ext cx="0" cy="813485"/>
          </a:xfrm>
          <a:prstGeom prst="line">
            <a:avLst/>
          </a:prstGeom>
          <a:ln w="57150">
            <a:gradFill flip="none" rotWithShape="1">
              <a:gsLst>
                <a:gs pos="0">
                  <a:srgbClr val="00FFB9"/>
                </a:gs>
                <a:gs pos="100000">
                  <a:srgbClr val="00E6DC"/>
                </a:gs>
              </a:gsLst>
              <a:lin ang="270000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5805CB57-26C5-4695-975E-B418E9004726}"/>
              </a:ext>
            </a:extLst>
          </p:cNvPr>
          <p:cNvSpPr>
            <a:spLocks/>
          </p:cNvSpPr>
          <p:nvPr/>
        </p:nvSpPr>
        <p:spPr>
          <a:xfrm rot="16200000">
            <a:off x="6445475" y="1111473"/>
            <a:ext cx="3600000" cy="7893050"/>
          </a:xfrm>
          <a:prstGeom prst="rect">
            <a:avLst/>
          </a:prstGeom>
          <a:gradFill flip="none" rotWithShape="1">
            <a:gsLst>
              <a:gs pos="0">
                <a:schemeClr val="accent6">
                  <a:alpha val="86000"/>
                </a:schemeClr>
              </a:gs>
              <a:gs pos="100000">
                <a:schemeClr val="accent6">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algn="l"/>
            <a:endParaRPr lang="de-DE" dirty="0"/>
          </a:p>
        </p:txBody>
      </p:sp>
      <p:sp>
        <p:nvSpPr>
          <p:cNvPr id="21" name="Textfeld 20">
            <a:extLst>
              <a:ext uri="{FF2B5EF4-FFF2-40B4-BE49-F238E27FC236}">
                <a16:creationId xmlns:a16="http://schemas.microsoft.com/office/drawing/2014/main" id="{0F31B4B6-C2C2-4C6E-94CB-495B761183BF}"/>
              </a:ext>
            </a:extLst>
          </p:cNvPr>
          <p:cNvSpPr txBox="1"/>
          <p:nvPr/>
        </p:nvSpPr>
        <p:spPr>
          <a:xfrm>
            <a:off x="661987" y="4067748"/>
            <a:ext cx="3348037" cy="2000548"/>
          </a:xfrm>
          <a:prstGeom prst="rect">
            <a:avLst/>
          </a:prstGeom>
          <a:noFill/>
        </p:spPr>
        <p:txBody>
          <a:bodyPr wrap="square" lIns="0" tIns="0" rIns="0" bIns="0">
            <a:spAutoFit/>
          </a:bodyPr>
          <a:lstStyle/>
          <a:p>
            <a:pPr marL="0" lvl="2">
              <a:spcBef>
                <a:spcPts val="600"/>
              </a:spcBef>
            </a:pPr>
            <a:r>
              <a:rPr lang="de-DE" sz="1000" dirty="0">
                <a:solidFill>
                  <a:schemeClr val="accent2"/>
                </a:solidFill>
              </a:rPr>
              <a:t>Materialien, optische Filter, spezielle Gasfüllungen, spezielle Einstellungen</a:t>
            </a:r>
          </a:p>
          <a:p>
            <a:pPr marL="0" lvl="2">
              <a:spcBef>
                <a:spcPts val="600"/>
              </a:spcBef>
            </a:pPr>
            <a:r>
              <a:rPr lang="de-DE" sz="1000" b="1" dirty="0">
                <a:solidFill>
                  <a:schemeClr val="accent2"/>
                </a:solidFill>
              </a:rPr>
              <a:t>Referenzprojekte:</a:t>
            </a:r>
          </a:p>
          <a:p>
            <a:pPr marL="180975" lvl="2" indent="-180975">
              <a:spcBef>
                <a:spcPts val="200"/>
              </a:spcBef>
              <a:buClr>
                <a:schemeClr val="accent2"/>
              </a:buClr>
              <a:buFont typeface="Arial" panose="020B0604020202020204" pitchFamily="34" charset="0"/>
              <a:buChar char="•"/>
            </a:pPr>
            <a:r>
              <a:rPr lang="de-DE" sz="1000" dirty="0"/>
              <a:t>Schwefelhexafluorid</a:t>
            </a:r>
          </a:p>
          <a:p>
            <a:pPr marL="180975" lvl="2" indent="-180975">
              <a:spcBef>
                <a:spcPts val="200"/>
              </a:spcBef>
              <a:buClr>
                <a:schemeClr val="accent2"/>
              </a:buClr>
              <a:buFont typeface="Arial" panose="020B0604020202020204" pitchFamily="34" charset="0"/>
              <a:buChar char="•"/>
            </a:pPr>
            <a:r>
              <a:rPr lang="de-DE" sz="1000" dirty="0"/>
              <a:t>Methanol</a:t>
            </a:r>
          </a:p>
          <a:p>
            <a:pPr marL="180975" lvl="2" indent="-180975">
              <a:spcBef>
                <a:spcPts val="200"/>
              </a:spcBef>
              <a:buClr>
                <a:schemeClr val="accent2"/>
              </a:buClr>
              <a:buFont typeface="Arial" panose="020B0604020202020204" pitchFamily="34" charset="0"/>
              <a:buChar char="•"/>
            </a:pPr>
            <a:r>
              <a:rPr lang="de-DE" sz="1000" dirty="0"/>
              <a:t>Ethanol</a:t>
            </a:r>
          </a:p>
          <a:p>
            <a:pPr marL="180975" lvl="2" indent="-180975">
              <a:spcBef>
                <a:spcPts val="200"/>
              </a:spcBef>
              <a:buClr>
                <a:schemeClr val="accent2"/>
              </a:buClr>
              <a:buFont typeface="Arial" panose="020B0604020202020204" pitchFamily="34" charset="0"/>
              <a:buChar char="•"/>
            </a:pPr>
            <a:r>
              <a:rPr lang="de-DE" sz="1000" dirty="0"/>
              <a:t>Ethin im ppm Bereich und Methan bis 5% CH4</a:t>
            </a:r>
          </a:p>
          <a:p>
            <a:pPr marL="180975" lvl="2" indent="-180975">
              <a:spcBef>
                <a:spcPts val="200"/>
              </a:spcBef>
              <a:buClr>
                <a:schemeClr val="accent2"/>
              </a:buClr>
              <a:buFont typeface="Arial" panose="020B0604020202020204" pitchFamily="34" charset="0"/>
              <a:buChar char="•"/>
            </a:pPr>
            <a:r>
              <a:rPr lang="de-DE" sz="1000" dirty="0"/>
              <a:t>Zweikomponentengerät Stickstoffmonoxid/ Schwefeldioxid</a:t>
            </a:r>
          </a:p>
          <a:p>
            <a:pPr marL="180975" lvl="2" indent="-180975">
              <a:spcBef>
                <a:spcPts val="200"/>
              </a:spcBef>
              <a:buClr>
                <a:schemeClr val="accent2"/>
              </a:buClr>
              <a:buFont typeface="Arial" panose="020B0604020202020204" pitchFamily="34" charset="0"/>
              <a:buChar char="•"/>
            </a:pPr>
            <a:r>
              <a:rPr lang="de-DE" sz="1000" dirty="0"/>
              <a:t>Aceton</a:t>
            </a:r>
          </a:p>
          <a:p>
            <a:pPr marL="0" lvl="2">
              <a:spcBef>
                <a:spcPts val="600"/>
              </a:spcBef>
            </a:pPr>
            <a:r>
              <a:rPr lang="de-DE" sz="1000" dirty="0">
                <a:solidFill>
                  <a:schemeClr val="accent2"/>
                </a:solidFill>
              </a:rPr>
              <a:t>Stetiger Austausch und Feedback-Schleife mit dem Kunden</a:t>
            </a:r>
          </a:p>
        </p:txBody>
      </p:sp>
      <p:sp>
        <p:nvSpPr>
          <p:cNvPr id="64" name="Textfeld 63">
            <a:extLst>
              <a:ext uri="{FF2B5EF4-FFF2-40B4-BE49-F238E27FC236}">
                <a16:creationId xmlns:a16="http://schemas.microsoft.com/office/drawing/2014/main" id="{97BC2D4A-CFAA-4FD4-A1DF-B1D870936AE5}"/>
              </a:ext>
            </a:extLst>
          </p:cNvPr>
          <p:cNvSpPr txBox="1">
            <a:spLocks/>
          </p:cNvSpPr>
          <p:nvPr/>
        </p:nvSpPr>
        <p:spPr>
          <a:xfrm>
            <a:off x="9486839" y="4731018"/>
            <a:ext cx="2056687" cy="1437512"/>
          </a:xfrm>
          <a:custGeom>
            <a:avLst/>
            <a:gdLst/>
            <a:ahLst/>
            <a:cxnLst/>
            <a:rect l="l" t="t" r="r" b="b"/>
            <a:pathLst>
              <a:path w="1241822" h="867966">
                <a:moveTo>
                  <a:pt x="290513" y="80367"/>
                </a:moveTo>
                <a:cubicBezTo>
                  <a:pt x="215900" y="80367"/>
                  <a:pt x="163116" y="117872"/>
                  <a:pt x="132160" y="192881"/>
                </a:cubicBezTo>
                <a:cubicBezTo>
                  <a:pt x="109935" y="245666"/>
                  <a:pt x="98822" y="324644"/>
                  <a:pt x="98822" y="429816"/>
                </a:cubicBezTo>
                <a:cubicBezTo>
                  <a:pt x="98822" y="550863"/>
                  <a:pt x="112514" y="638175"/>
                  <a:pt x="139899" y="691753"/>
                </a:cubicBezTo>
                <a:cubicBezTo>
                  <a:pt x="172045" y="755253"/>
                  <a:pt x="222052" y="787003"/>
                  <a:pt x="289917" y="787003"/>
                </a:cubicBezTo>
                <a:cubicBezTo>
                  <a:pt x="364133" y="787003"/>
                  <a:pt x="416917" y="749498"/>
                  <a:pt x="448270" y="674489"/>
                </a:cubicBezTo>
                <a:cubicBezTo>
                  <a:pt x="470495" y="622102"/>
                  <a:pt x="481608" y="541933"/>
                  <a:pt x="481608" y="433983"/>
                </a:cubicBezTo>
                <a:cubicBezTo>
                  <a:pt x="481608" y="314920"/>
                  <a:pt x="467916" y="228798"/>
                  <a:pt x="440531" y="175617"/>
                </a:cubicBezTo>
                <a:cubicBezTo>
                  <a:pt x="408385" y="112117"/>
                  <a:pt x="358378" y="80367"/>
                  <a:pt x="290513" y="80367"/>
                </a:cubicBezTo>
                <a:close/>
                <a:moveTo>
                  <a:pt x="967978" y="0"/>
                </a:moveTo>
                <a:cubicBezTo>
                  <a:pt x="1051322" y="0"/>
                  <a:pt x="1117005" y="19645"/>
                  <a:pt x="1165027" y="58936"/>
                </a:cubicBezTo>
                <a:cubicBezTo>
                  <a:pt x="1209079" y="95052"/>
                  <a:pt x="1231106" y="142478"/>
                  <a:pt x="1231106" y="201216"/>
                </a:cubicBezTo>
                <a:cubicBezTo>
                  <a:pt x="1231106" y="248047"/>
                  <a:pt x="1217612" y="289520"/>
                  <a:pt x="1190625" y="325636"/>
                </a:cubicBezTo>
                <a:cubicBezTo>
                  <a:pt x="1159272" y="367705"/>
                  <a:pt x="1109464" y="395684"/>
                  <a:pt x="1041201" y="409575"/>
                </a:cubicBezTo>
                <a:cubicBezTo>
                  <a:pt x="1097558" y="414734"/>
                  <a:pt x="1142008" y="431205"/>
                  <a:pt x="1174551" y="458986"/>
                </a:cubicBezTo>
                <a:cubicBezTo>
                  <a:pt x="1219398" y="497086"/>
                  <a:pt x="1241822" y="549672"/>
                  <a:pt x="1241822" y="616744"/>
                </a:cubicBezTo>
                <a:cubicBezTo>
                  <a:pt x="1241822" y="696119"/>
                  <a:pt x="1211659" y="759222"/>
                  <a:pt x="1151334" y="806053"/>
                </a:cubicBezTo>
                <a:cubicBezTo>
                  <a:pt x="1098153" y="847328"/>
                  <a:pt x="1028898" y="867966"/>
                  <a:pt x="943570" y="867966"/>
                </a:cubicBezTo>
                <a:cubicBezTo>
                  <a:pt x="870545" y="867966"/>
                  <a:pt x="795734" y="855067"/>
                  <a:pt x="719137" y="829270"/>
                </a:cubicBezTo>
                <a:lnTo>
                  <a:pt x="741164" y="750689"/>
                </a:lnTo>
                <a:cubicBezTo>
                  <a:pt x="812601" y="776883"/>
                  <a:pt x="878284" y="789980"/>
                  <a:pt x="938212" y="789980"/>
                </a:cubicBezTo>
                <a:cubicBezTo>
                  <a:pt x="1004094" y="789980"/>
                  <a:pt x="1055092" y="772716"/>
                  <a:pt x="1091208" y="738188"/>
                </a:cubicBezTo>
                <a:cubicBezTo>
                  <a:pt x="1125736" y="705644"/>
                  <a:pt x="1143000" y="664170"/>
                  <a:pt x="1143000" y="613767"/>
                </a:cubicBezTo>
                <a:cubicBezTo>
                  <a:pt x="1143000" y="553442"/>
                  <a:pt x="1114623" y="509191"/>
                  <a:pt x="1057870" y="481013"/>
                </a:cubicBezTo>
                <a:cubicBezTo>
                  <a:pt x="1013817" y="459184"/>
                  <a:pt x="953691" y="448270"/>
                  <a:pt x="877491" y="448270"/>
                </a:cubicBezTo>
                <a:cubicBezTo>
                  <a:pt x="861219" y="448270"/>
                  <a:pt x="845344" y="449064"/>
                  <a:pt x="829865" y="450652"/>
                </a:cubicBezTo>
                <a:lnTo>
                  <a:pt x="829865" y="370284"/>
                </a:lnTo>
                <a:cubicBezTo>
                  <a:pt x="846534" y="371872"/>
                  <a:pt x="863401" y="372666"/>
                  <a:pt x="880467" y="372666"/>
                </a:cubicBezTo>
                <a:cubicBezTo>
                  <a:pt x="950317" y="372666"/>
                  <a:pt x="1006475" y="360958"/>
                  <a:pt x="1048941" y="337542"/>
                </a:cubicBezTo>
                <a:cubicBezTo>
                  <a:pt x="1104503" y="306983"/>
                  <a:pt x="1132284" y="264517"/>
                  <a:pt x="1132284" y="210145"/>
                </a:cubicBezTo>
                <a:cubicBezTo>
                  <a:pt x="1132284" y="170061"/>
                  <a:pt x="1117203" y="138113"/>
                  <a:pt x="1087041" y="114300"/>
                </a:cubicBezTo>
                <a:cubicBezTo>
                  <a:pt x="1055687" y="90091"/>
                  <a:pt x="1012825" y="77986"/>
                  <a:pt x="958453" y="77986"/>
                </a:cubicBezTo>
                <a:cubicBezTo>
                  <a:pt x="900509" y="77986"/>
                  <a:pt x="836215" y="91480"/>
                  <a:pt x="765572" y="118467"/>
                </a:cubicBezTo>
                <a:lnTo>
                  <a:pt x="747117" y="39886"/>
                </a:lnTo>
                <a:cubicBezTo>
                  <a:pt x="821333" y="13295"/>
                  <a:pt x="894953" y="0"/>
                  <a:pt x="967978" y="0"/>
                </a:cubicBezTo>
                <a:close/>
                <a:moveTo>
                  <a:pt x="290513" y="0"/>
                </a:moveTo>
                <a:cubicBezTo>
                  <a:pt x="408385" y="0"/>
                  <a:pt x="490538" y="53181"/>
                  <a:pt x="536972" y="159544"/>
                </a:cubicBezTo>
                <a:cubicBezTo>
                  <a:pt x="565944" y="226219"/>
                  <a:pt x="580430" y="317699"/>
                  <a:pt x="580430" y="433983"/>
                </a:cubicBezTo>
                <a:cubicBezTo>
                  <a:pt x="580430" y="562967"/>
                  <a:pt x="562173" y="662186"/>
                  <a:pt x="525661" y="731639"/>
                </a:cubicBezTo>
                <a:cubicBezTo>
                  <a:pt x="477639" y="822127"/>
                  <a:pt x="399058" y="867370"/>
                  <a:pt x="289917" y="867370"/>
                </a:cubicBezTo>
                <a:cubicBezTo>
                  <a:pt x="172045" y="867370"/>
                  <a:pt x="89892" y="814189"/>
                  <a:pt x="43458" y="707827"/>
                </a:cubicBezTo>
                <a:cubicBezTo>
                  <a:pt x="14486" y="641152"/>
                  <a:pt x="0" y="548481"/>
                  <a:pt x="0" y="429816"/>
                </a:cubicBezTo>
                <a:cubicBezTo>
                  <a:pt x="0" y="143272"/>
                  <a:pt x="96838" y="0"/>
                  <a:pt x="29051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de-DE" sz="9600" dirty="0">
              <a:latin typeface="Siemens Sans" pitchFamily="2" charset="0"/>
            </a:endParaRPr>
          </a:p>
        </p:txBody>
      </p:sp>
      <p:sp>
        <p:nvSpPr>
          <p:cNvPr id="5" name="Fußzeilenplatzhalter 4">
            <a:extLst>
              <a:ext uri="{FF2B5EF4-FFF2-40B4-BE49-F238E27FC236}">
                <a16:creationId xmlns:a16="http://schemas.microsoft.com/office/drawing/2014/main" id="{CA1B910E-BE8B-4BA7-AE11-BE850B2BB3A8}"/>
              </a:ext>
            </a:extLst>
          </p:cNvPr>
          <p:cNvSpPr>
            <a:spLocks noGrp="1"/>
          </p:cNvSpPr>
          <p:nvPr>
            <p:ph type="ftr" sz="quarter" idx="10"/>
          </p:nvPr>
        </p:nvSpPr>
        <p:spPr/>
        <p:txBody>
          <a:bodyPr/>
          <a:lstStyle/>
          <a:p>
            <a:pPr>
              <a:lnSpc>
                <a:spcPct val="100000"/>
              </a:lnSpc>
            </a:pPr>
            <a:r>
              <a:rPr lang="de-DE" noProof="0" dirty="0"/>
              <a:t>Frei  verwendbar | © Siemens 2021 | Claret | DI PA S&amp;V MK2 2 </a:t>
            </a:r>
          </a:p>
        </p:txBody>
      </p:sp>
      <p:sp>
        <p:nvSpPr>
          <p:cNvPr id="7" name="Foliennummernplatzhalter 6">
            <a:extLst>
              <a:ext uri="{FF2B5EF4-FFF2-40B4-BE49-F238E27FC236}">
                <a16:creationId xmlns:a16="http://schemas.microsoft.com/office/drawing/2014/main" id="{B81D741B-5413-416F-8D5E-6DA6CCEEC1E5}"/>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5</a:t>
            </a:fld>
            <a:endParaRPr lang="de-DE" noProof="0" dirty="0"/>
          </a:p>
        </p:txBody>
      </p:sp>
    </p:spTree>
    <p:extLst>
      <p:ext uri="{BB962C8B-B14F-4D97-AF65-F5344CB8AC3E}">
        <p14:creationId xmlns:p14="http://schemas.microsoft.com/office/powerpoint/2010/main" val="327957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3607F47-E480-4FAA-B30A-A4D51E8ACBF3}"/>
              </a:ext>
            </a:extLst>
          </p:cNvPr>
          <p:cNvGraphicFramePr>
            <a:graphicFrameLocks noChangeAspect="1"/>
          </p:cNvGraphicFramePr>
          <p:nvPr>
            <p:custDataLst>
              <p:tags r:id="rId2"/>
            </p:custDataLst>
            <p:extLst>
              <p:ext uri="{D42A27DB-BD31-4B8C-83A1-F6EECF244321}">
                <p14:modId xmlns:p14="http://schemas.microsoft.com/office/powerpoint/2010/main" val="2497789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2" name="think-cell Folie" r:id="rId5" imgW="306" imgH="306" progId="TCLayout.ActiveDocument.1">
                  <p:embed/>
                </p:oleObj>
              </mc:Choice>
              <mc:Fallback>
                <p:oleObj name="think-cell Folie" r:id="rId5" imgW="306" imgH="306" progId="TCLayout.ActiveDocument.1">
                  <p:embed/>
                  <p:pic>
                    <p:nvPicPr>
                      <p:cNvPr id="6" name="Objekt 5" hidden="1">
                        <a:extLst>
                          <a:ext uri="{FF2B5EF4-FFF2-40B4-BE49-F238E27FC236}">
                            <a16:creationId xmlns:a16="http://schemas.microsoft.com/office/drawing/2014/main" id="{93607F47-E480-4FAA-B30A-A4D51E8ACBF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9" name="Grafik 18">
            <a:extLst>
              <a:ext uri="{FF2B5EF4-FFF2-40B4-BE49-F238E27FC236}">
                <a16:creationId xmlns:a16="http://schemas.microsoft.com/office/drawing/2014/main" id="{4BB131BC-DC55-40F9-AF26-15E809720C54}"/>
              </a:ext>
            </a:extLst>
          </p:cNvPr>
          <p:cNvPicPr preferRelativeResize="0">
            <a:picLocks/>
          </p:cNvPicPr>
          <p:nvPr/>
        </p:nvPicPr>
        <p:blipFill rotWithShape="1">
          <a:blip r:embed="rId7"/>
          <a:srcRect l="23182"/>
          <a:stretch/>
        </p:blipFill>
        <p:spPr>
          <a:xfrm>
            <a:off x="4298950" y="0"/>
            <a:ext cx="7893049" cy="6858000"/>
          </a:xfrm>
          <a:prstGeom prst="rect">
            <a:avLst/>
          </a:prstGeom>
        </p:spPr>
      </p:pic>
      <p:sp>
        <p:nvSpPr>
          <p:cNvPr id="2" name="Titel 1">
            <a:extLst>
              <a:ext uri="{FF2B5EF4-FFF2-40B4-BE49-F238E27FC236}">
                <a16:creationId xmlns:a16="http://schemas.microsoft.com/office/drawing/2014/main" id="{B18487B9-C2FF-4EE1-B707-633E3AA28FBA}"/>
              </a:ext>
            </a:extLst>
          </p:cNvPr>
          <p:cNvSpPr>
            <a:spLocks noGrp="1"/>
          </p:cNvSpPr>
          <p:nvPr>
            <p:ph type="title"/>
          </p:nvPr>
        </p:nvSpPr>
        <p:spPr>
          <a:xfrm>
            <a:off x="410400" y="478800"/>
            <a:ext cx="9863997" cy="576000"/>
          </a:xfrm>
        </p:spPr>
        <p:txBody>
          <a:bodyPr vert="horz"/>
          <a:lstStyle/>
          <a:p>
            <a:r>
              <a:rPr lang="de-DE" b="0"/>
              <a:t>GA700 </a:t>
            </a:r>
            <a:br>
              <a:rPr lang="de-DE" b="0"/>
            </a:br>
            <a:r>
              <a:rPr lang="de-DE"/>
              <a:t>Maßgeschneiderte</a:t>
            </a:r>
            <a:br>
              <a:rPr lang="de-DE"/>
            </a:br>
            <a:r>
              <a:rPr lang="de-DE"/>
              <a:t>Anwendungen</a:t>
            </a:r>
            <a:endParaRPr lang="de-DE" dirty="0">
              <a:solidFill>
                <a:schemeClr val="accent2"/>
              </a:solidFill>
            </a:endParaRPr>
          </a:p>
        </p:txBody>
      </p:sp>
      <p:sp>
        <p:nvSpPr>
          <p:cNvPr id="14" name="Textfeld 13">
            <a:extLst>
              <a:ext uri="{FF2B5EF4-FFF2-40B4-BE49-F238E27FC236}">
                <a16:creationId xmlns:a16="http://schemas.microsoft.com/office/drawing/2014/main" id="{07B89017-9C27-4681-8395-430FFB4D3323}"/>
              </a:ext>
            </a:extLst>
          </p:cNvPr>
          <p:cNvSpPr txBox="1">
            <a:spLocks/>
          </p:cNvSpPr>
          <p:nvPr/>
        </p:nvSpPr>
        <p:spPr>
          <a:xfrm>
            <a:off x="661988" y="1580664"/>
            <a:ext cx="3348036" cy="1231106"/>
          </a:xfrm>
          <a:prstGeom prst="rect">
            <a:avLst/>
          </a:prstGeom>
          <a:noFill/>
        </p:spPr>
        <p:txBody>
          <a:bodyPr wrap="square" lIns="0" tIns="0" rIns="0" bIns="0">
            <a:spAutoFit/>
          </a:bodyPr>
          <a:lstStyle/>
          <a:p>
            <a:r>
              <a:rPr lang="de-DE" sz="4000" b="1" dirty="0">
                <a:latin typeface="+mj-lt"/>
                <a:ea typeface="+mj-ea"/>
                <a:cs typeface="+mj-cs"/>
              </a:rPr>
              <a:t>Sonder-</a:t>
            </a:r>
          </a:p>
          <a:p>
            <a:r>
              <a:rPr lang="de-DE" sz="4000" b="1" dirty="0">
                <a:latin typeface="+mj-lt"/>
                <a:ea typeface="+mj-ea"/>
                <a:cs typeface="+mj-cs"/>
              </a:rPr>
              <a:t>material</a:t>
            </a:r>
          </a:p>
        </p:txBody>
      </p:sp>
      <p:sp>
        <p:nvSpPr>
          <p:cNvPr id="28" name="Textfeld 27">
            <a:extLst>
              <a:ext uri="{FF2B5EF4-FFF2-40B4-BE49-F238E27FC236}">
                <a16:creationId xmlns:a16="http://schemas.microsoft.com/office/drawing/2014/main" id="{A08BF128-EC88-47A3-8BF6-7C01ABEDB2F9}"/>
              </a:ext>
            </a:extLst>
          </p:cNvPr>
          <p:cNvSpPr txBox="1">
            <a:spLocks/>
          </p:cNvSpPr>
          <p:nvPr/>
        </p:nvSpPr>
        <p:spPr>
          <a:xfrm>
            <a:off x="661988" y="3061346"/>
            <a:ext cx="3348037" cy="1477328"/>
          </a:xfrm>
          <a:prstGeom prst="rect">
            <a:avLst/>
          </a:prstGeom>
          <a:noFill/>
        </p:spPr>
        <p:txBody>
          <a:bodyPr wrap="square" lIns="0" tIns="0" rIns="0" bIns="0">
            <a:spAutoFit/>
          </a:bodyPr>
          <a:lstStyle/>
          <a:p>
            <a:pPr marL="0" lvl="2">
              <a:spcBef>
                <a:spcPts val="1200"/>
              </a:spcBef>
            </a:pPr>
            <a:r>
              <a:rPr lang="de-DE" sz="1600" b="0" dirty="0"/>
              <a:t>Wir bieten Lösungen für alle Gase, einschl. korrosiver und aggressiver Gase durch die Verwendung bewährter, modernster Materialien für alle flüssigkeitsführenden Komponenten.</a:t>
            </a:r>
          </a:p>
        </p:txBody>
      </p:sp>
      <p:cxnSp>
        <p:nvCxnSpPr>
          <p:cNvPr id="30" name="Gerader Verbinder 29">
            <a:extLst>
              <a:ext uri="{FF2B5EF4-FFF2-40B4-BE49-F238E27FC236}">
                <a16:creationId xmlns:a16="http://schemas.microsoft.com/office/drawing/2014/main" id="{21710BED-4842-4F88-B6B7-334B51E5E216}"/>
              </a:ext>
            </a:extLst>
          </p:cNvPr>
          <p:cNvCxnSpPr>
            <a:cxnSpLocks/>
          </p:cNvCxnSpPr>
          <p:nvPr/>
        </p:nvCxnSpPr>
        <p:spPr>
          <a:xfrm>
            <a:off x="446088" y="1543254"/>
            <a:ext cx="0" cy="1288846"/>
          </a:xfrm>
          <a:prstGeom prst="line">
            <a:avLst/>
          </a:prstGeom>
          <a:ln w="57150">
            <a:gradFill flip="none" rotWithShape="1">
              <a:gsLst>
                <a:gs pos="0">
                  <a:srgbClr val="00FFB9"/>
                </a:gs>
                <a:gs pos="100000">
                  <a:srgbClr val="00E6DC"/>
                </a:gs>
              </a:gsLst>
              <a:lin ang="270000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5805CB57-26C5-4695-975E-B418E9004726}"/>
              </a:ext>
            </a:extLst>
          </p:cNvPr>
          <p:cNvSpPr>
            <a:spLocks/>
          </p:cNvSpPr>
          <p:nvPr/>
        </p:nvSpPr>
        <p:spPr>
          <a:xfrm rot="16200000">
            <a:off x="6445475" y="1111473"/>
            <a:ext cx="3600000" cy="7893050"/>
          </a:xfrm>
          <a:prstGeom prst="rect">
            <a:avLst/>
          </a:prstGeom>
          <a:gradFill flip="none" rotWithShape="1">
            <a:gsLst>
              <a:gs pos="0">
                <a:schemeClr val="accent6">
                  <a:alpha val="86000"/>
                </a:schemeClr>
              </a:gs>
              <a:gs pos="100000">
                <a:schemeClr val="accent6">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algn="l"/>
            <a:endParaRPr lang="de-DE" dirty="0"/>
          </a:p>
        </p:txBody>
      </p:sp>
      <p:sp>
        <p:nvSpPr>
          <p:cNvPr id="21" name="Textfeld 20">
            <a:extLst>
              <a:ext uri="{FF2B5EF4-FFF2-40B4-BE49-F238E27FC236}">
                <a16:creationId xmlns:a16="http://schemas.microsoft.com/office/drawing/2014/main" id="{0F31B4B6-C2C2-4C6E-94CB-495B761183BF}"/>
              </a:ext>
            </a:extLst>
          </p:cNvPr>
          <p:cNvSpPr txBox="1"/>
          <p:nvPr/>
        </p:nvSpPr>
        <p:spPr>
          <a:xfrm>
            <a:off x="661987" y="4784757"/>
            <a:ext cx="3348037" cy="1025922"/>
          </a:xfrm>
          <a:prstGeom prst="rect">
            <a:avLst/>
          </a:prstGeom>
          <a:noFill/>
        </p:spPr>
        <p:txBody>
          <a:bodyPr wrap="square" lIns="0" tIns="0" rIns="0" bIns="0">
            <a:spAutoFit/>
          </a:bodyPr>
          <a:lstStyle/>
          <a:p>
            <a:pPr marL="180975" lvl="2" indent="-180975">
              <a:spcBef>
                <a:spcPts val="200"/>
              </a:spcBef>
              <a:buClr>
                <a:schemeClr val="accent2"/>
              </a:buClr>
              <a:buFont typeface="Arial" panose="020B0604020202020204" pitchFamily="34" charset="0"/>
              <a:buChar char="•"/>
              <a:tabLst>
                <a:tab pos="2695575" algn="l"/>
              </a:tabLst>
            </a:pPr>
            <a:r>
              <a:rPr lang="de-DE" sz="1000" dirty="0"/>
              <a:t>Messkammer und Rohrleitungen aus </a:t>
            </a:r>
            <a:r>
              <a:rPr lang="de-DE" sz="1000" dirty="0" err="1"/>
              <a:t>Hastelloy</a:t>
            </a:r>
            <a:r>
              <a:rPr lang="de-DE" sz="1000" dirty="0"/>
              <a:t> C22</a:t>
            </a:r>
          </a:p>
          <a:p>
            <a:pPr marL="180975" lvl="2" indent="-180975">
              <a:spcBef>
                <a:spcPts val="200"/>
              </a:spcBef>
              <a:buClr>
                <a:schemeClr val="accent2"/>
              </a:buClr>
              <a:buFont typeface="Arial" panose="020B0604020202020204" pitchFamily="34" charset="0"/>
              <a:buChar char="•"/>
              <a:tabLst>
                <a:tab pos="2695575" algn="l"/>
              </a:tabLst>
            </a:pPr>
            <a:r>
              <a:rPr lang="de-DE" sz="1000" dirty="0"/>
              <a:t>Dichtungen aus FFKM (</a:t>
            </a:r>
            <a:r>
              <a:rPr lang="de-DE" sz="1000" dirty="0" err="1"/>
              <a:t>Kalrez</a:t>
            </a:r>
            <a:r>
              <a:rPr lang="de-DE" sz="1000" dirty="0"/>
              <a:t>)</a:t>
            </a:r>
          </a:p>
          <a:p>
            <a:pPr marL="180975" lvl="2" indent="-180975">
              <a:spcBef>
                <a:spcPts val="200"/>
              </a:spcBef>
              <a:buClr>
                <a:schemeClr val="accent2"/>
              </a:buClr>
              <a:buFont typeface="Arial" panose="020B0604020202020204" pitchFamily="34" charset="0"/>
              <a:buChar char="•"/>
              <a:tabLst>
                <a:tab pos="2695575" algn="l"/>
              </a:tabLst>
            </a:pPr>
            <a:r>
              <a:rPr lang="de-DE" sz="1000" dirty="0"/>
              <a:t>Edelstahl-Rohrleitungen </a:t>
            </a:r>
          </a:p>
          <a:p>
            <a:pPr marL="180975" lvl="2" indent="-180975">
              <a:spcBef>
                <a:spcPts val="200"/>
              </a:spcBef>
              <a:buClr>
                <a:schemeClr val="accent2"/>
              </a:buClr>
              <a:buFont typeface="Arial" panose="020B0604020202020204" pitchFamily="34" charset="0"/>
              <a:buChar char="•"/>
              <a:tabLst>
                <a:tab pos="2695575" algn="l"/>
              </a:tabLst>
            </a:pPr>
            <a:r>
              <a:rPr lang="de-DE" sz="1000" dirty="0"/>
              <a:t>Heizmöglichkeit des </a:t>
            </a:r>
            <a:r>
              <a:rPr lang="de-DE" sz="1000" dirty="0" err="1"/>
              <a:t>Gasweges</a:t>
            </a:r>
            <a:endParaRPr lang="de-DE" sz="1000" dirty="0"/>
          </a:p>
          <a:p>
            <a:pPr marL="180975" lvl="2" indent="-180975">
              <a:spcBef>
                <a:spcPts val="200"/>
              </a:spcBef>
              <a:buClr>
                <a:schemeClr val="accent2"/>
              </a:buClr>
              <a:buFont typeface="Arial" panose="020B0604020202020204" pitchFamily="34" charset="0"/>
              <a:buChar char="•"/>
              <a:tabLst>
                <a:tab pos="2695575" algn="l"/>
              </a:tabLst>
            </a:pPr>
            <a:r>
              <a:rPr lang="de-DE" sz="1000" dirty="0"/>
              <a:t>... sowie weiteres Sondermaterial bei Bedarf</a:t>
            </a:r>
            <a:br>
              <a:rPr lang="de-DE" sz="1000" dirty="0"/>
            </a:br>
            <a:r>
              <a:rPr lang="de-DE" sz="1000" dirty="0"/>
              <a:t>(= weitere Anpassung)</a:t>
            </a:r>
          </a:p>
        </p:txBody>
      </p:sp>
      <p:sp>
        <p:nvSpPr>
          <p:cNvPr id="58" name="Textfeld 57">
            <a:extLst>
              <a:ext uri="{FF2B5EF4-FFF2-40B4-BE49-F238E27FC236}">
                <a16:creationId xmlns:a16="http://schemas.microsoft.com/office/drawing/2014/main" id="{FB3521CA-90B5-4A4F-8704-845ABE1AFF11}"/>
              </a:ext>
            </a:extLst>
          </p:cNvPr>
          <p:cNvSpPr txBox="1">
            <a:spLocks/>
          </p:cNvSpPr>
          <p:nvPr/>
        </p:nvSpPr>
        <p:spPr>
          <a:xfrm>
            <a:off x="9486839" y="4731018"/>
            <a:ext cx="2135563" cy="1436525"/>
          </a:xfrm>
          <a:custGeom>
            <a:avLst/>
            <a:gdLst/>
            <a:ahLst/>
            <a:cxnLst/>
            <a:rect l="l" t="t" r="r" b="b"/>
            <a:pathLst>
              <a:path w="1289447" h="867370">
                <a:moveTo>
                  <a:pt x="1066205" y="120253"/>
                </a:moveTo>
                <a:lnTo>
                  <a:pt x="775097" y="532209"/>
                </a:lnTo>
                <a:lnTo>
                  <a:pt x="1066205" y="532209"/>
                </a:lnTo>
                <a:close/>
                <a:moveTo>
                  <a:pt x="290513" y="80367"/>
                </a:moveTo>
                <a:cubicBezTo>
                  <a:pt x="215900" y="80367"/>
                  <a:pt x="163116" y="117872"/>
                  <a:pt x="132160" y="192881"/>
                </a:cubicBezTo>
                <a:cubicBezTo>
                  <a:pt x="109935" y="245666"/>
                  <a:pt x="98822" y="324644"/>
                  <a:pt x="98822" y="429816"/>
                </a:cubicBezTo>
                <a:cubicBezTo>
                  <a:pt x="98822" y="550863"/>
                  <a:pt x="112514" y="638175"/>
                  <a:pt x="139899" y="691753"/>
                </a:cubicBezTo>
                <a:cubicBezTo>
                  <a:pt x="172045" y="755253"/>
                  <a:pt x="222052" y="787003"/>
                  <a:pt x="289917" y="787003"/>
                </a:cubicBezTo>
                <a:cubicBezTo>
                  <a:pt x="364133" y="787003"/>
                  <a:pt x="416917" y="749499"/>
                  <a:pt x="448270" y="674489"/>
                </a:cubicBezTo>
                <a:cubicBezTo>
                  <a:pt x="470495" y="622102"/>
                  <a:pt x="481608" y="541933"/>
                  <a:pt x="481608" y="433983"/>
                </a:cubicBezTo>
                <a:cubicBezTo>
                  <a:pt x="481608" y="314920"/>
                  <a:pt x="467916" y="228799"/>
                  <a:pt x="440531" y="175617"/>
                </a:cubicBezTo>
                <a:cubicBezTo>
                  <a:pt x="408385" y="112117"/>
                  <a:pt x="358378" y="80367"/>
                  <a:pt x="290513" y="80367"/>
                </a:cubicBezTo>
                <a:close/>
                <a:moveTo>
                  <a:pt x="1048941" y="11906"/>
                </a:moveTo>
                <a:lnTo>
                  <a:pt x="1159073" y="11906"/>
                </a:lnTo>
                <a:lnTo>
                  <a:pt x="1159073" y="532209"/>
                </a:lnTo>
                <a:lnTo>
                  <a:pt x="1289447" y="532209"/>
                </a:lnTo>
                <a:lnTo>
                  <a:pt x="1289447" y="612577"/>
                </a:lnTo>
                <a:lnTo>
                  <a:pt x="1159073" y="612577"/>
                </a:lnTo>
                <a:lnTo>
                  <a:pt x="1159073" y="855464"/>
                </a:lnTo>
                <a:lnTo>
                  <a:pt x="1066205" y="855464"/>
                </a:lnTo>
                <a:lnTo>
                  <a:pt x="1066205" y="612577"/>
                </a:lnTo>
                <a:lnTo>
                  <a:pt x="685800" y="612577"/>
                </a:lnTo>
                <a:lnTo>
                  <a:pt x="685800" y="520303"/>
                </a:lnTo>
                <a:close/>
                <a:moveTo>
                  <a:pt x="290513" y="0"/>
                </a:moveTo>
                <a:cubicBezTo>
                  <a:pt x="408385" y="0"/>
                  <a:pt x="490538" y="53181"/>
                  <a:pt x="536972" y="159544"/>
                </a:cubicBezTo>
                <a:cubicBezTo>
                  <a:pt x="565944" y="226219"/>
                  <a:pt x="580430" y="317699"/>
                  <a:pt x="580430" y="433983"/>
                </a:cubicBezTo>
                <a:cubicBezTo>
                  <a:pt x="580430" y="562967"/>
                  <a:pt x="562173" y="662186"/>
                  <a:pt x="525661" y="731639"/>
                </a:cubicBezTo>
                <a:cubicBezTo>
                  <a:pt x="477639" y="822127"/>
                  <a:pt x="399058" y="867370"/>
                  <a:pt x="289917" y="867370"/>
                </a:cubicBezTo>
                <a:cubicBezTo>
                  <a:pt x="172045" y="867370"/>
                  <a:pt x="89892" y="814189"/>
                  <a:pt x="43458" y="707827"/>
                </a:cubicBezTo>
                <a:cubicBezTo>
                  <a:pt x="14486" y="641152"/>
                  <a:pt x="0" y="548481"/>
                  <a:pt x="0" y="429816"/>
                </a:cubicBezTo>
                <a:cubicBezTo>
                  <a:pt x="0" y="143272"/>
                  <a:pt x="96838" y="0"/>
                  <a:pt x="29051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de-DE" sz="9600" dirty="0">
              <a:latin typeface="Siemens Sans" pitchFamily="2" charset="0"/>
            </a:endParaRPr>
          </a:p>
        </p:txBody>
      </p:sp>
      <p:sp>
        <p:nvSpPr>
          <p:cNvPr id="5" name="Fußzeilenplatzhalter 4">
            <a:extLst>
              <a:ext uri="{FF2B5EF4-FFF2-40B4-BE49-F238E27FC236}">
                <a16:creationId xmlns:a16="http://schemas.microsoft.com/office/drawing/2014/main" id="{449C0E55-3974-46EF-9B09-8A55FF4773CD}"/>
              </a:ext>
            </a:extLst>
          </p:cNvPr>
          <p:cNvSpPr>
            <a:spLocks noGrp="1"/>
          </p:cNvSpPr>
          <p:nvPr>
            <p:ph type="ftr" sz="quarter" idx="10"/>
          </p:nvPr>
        </p:nvSpPr>
        <p:spPr/>
        <p:txBody>
          <a:bodyPr/>
          <a:lstStyle/>
          <a:p>
            <a:pPr>
              <a:lnSpc>
                <a:spcPct val="100000"/>
              </a:lnSpc>
            </a:pPr>
            <a:r>
              <a:rPr lang="de-DE" noProof="0" dirty="0"/>
              <a:t>Frei  verwendbar | © Siemens 2021 | Claret | DI PA S&amp;V MK2 2 </a:t>
            </a:r>
          </a:p>
        </p:txBody>
      </p:sp>
      <p:sp>
        <p:nvSpPr>
          <p:cNvPr id="7" name="Foliennummernplatzhalter 6">
            <a:extLst>
              <a:ext uri="{FF2B5EF4-FFF2-40B4-BE49-F238E27FC236}">
                <a16:creationId xmlns:a16="http://schemas.microsoft.com/office/drawing/2014/main" id="{8AABD93C-19C3-43CC-BBF7-E9C80CA4FBA4}"/>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6</a:t>
            </a:fld>
            <a:endParaRPr lang="de-DE" noProof="0" dirty="0"/>
          </a:p>
        </p:txBody>
      </p:sp>
    </p:spTree>
    <p:extLst>
      <p:ext uri="{BB962C8B-B14F-4D97-AF65-F5344CB8AC3E}">
        <p14:creationId xmlns:p14="http://schemas.microsoft.com/office/powerpoint/2010/main" val="24778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3607F47-E480-4FAA-B30A-A4D51E8ACBF3}"/>
              </a:ext>
            </a:extLst>
          </p:cNvPr>
          <p:cNvGraphicFramePr>
            <a:graphicFrameLocks noChangeAspect="1"/>
          </p:cNvGraphicFramePr>
          <p:nvPr>
            <p:custDataLst>
              <p:tags r:id="rId2"/>
            </p:custDataLst>
            <p:extLst>
              <p:ext uri="{D42A27DB-BD31-4B8C-83A1-F6EECF244321}">
                <p14:modId xmlns:p14="http://schemas.microsoft.com/office/powerpoint/2010/main" val="1266240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6" name="think-cell Folie" r:id="rId5" imgW="306" imgH="306" progId="TCLayout.ActiveDocument.1">
                  <p:embed/>
                </p:oleObj>
              </mc:Choice>
              <mc:Fallback>
                <p:oleObj name="think-cell Folie" r:id="rId5" imgW="306" imgH="306" progId="TCLayout.ActiveDocument.1">
                  <p:embed/>
                  <p:pic>
                    <p:nvPicPr>
                      <p:cNvPr id="6" name="Objekt 5" hidden="1">
                        <a:extLst>
                          <a:ext uri="{FF2B5EF4-FFF2-40B4-BE49-F238E27FC236}">
                            <a16:creationId xmlns:a16="http://schemas.microsoft.com/office/drawing/2014/main" id="{93607F47-E480-4FAA-B30A-A4D51E8ACBF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0" name="Grafik 19">
            <a:extLst>
              <a:ext uri="{FF2B5EF4-FFF2-40B4-BE49-F238E27FC236}">
                <a16:creationId xmlns:a16="http://schemas.microsoft.com/office/drawing/2014/main" id="{C3DAC9BB-E50C-4D06-8BF3-073C9F7FF29E}"/>
              </a:ext>
            </a:extLst>
          </p:cNvPr>
          <p:cNvPicPr preferRelativeResize="0">
            <a:picLocks/>
          </p:cNvPicPr>
          <p:nvPr/>
        </p:nvPicPr>
        <p:blipFill rotWithShape="1">
          <a:blip r:embed="rId7"/>
          <a:srcRect l="4667" r="11168"/>
          <a:stretch/>
        </p:blipFill>
        <p:spPr>
          <a:xfrm>
            <a:off x="4298950" y="0"/>
            <a:ext cx="7893049" cy="6858000"/>
          </a:xfrm>
          <a:prstGeom prst="rect">
            <a:avLst/>
          </a:prstGeom>
        </p:spPr>
      </p:pic>
      <p:sp>
        <p:nvSpPr>
          <p:cNvPr id="2" name="Titel 1">
            <a:extLst>
              <a:ext uri="{FF2B5EF4-FFF2-40B4-BE49-F238E27FC236}">
                <a16:creationId xmlns:a16="http://schemas.microsoft.com/office/drawing/2014/main" id="{B18487B9-C2FF-4EE1-B707-633E3AA28FBA}"/>
              </a:ext>
            </a:extLst>
          </p:cNvPr>
          <p:cNvSpPr>
            <a:spLocks noGrp="1"/>
          </p:cNvSpPr>
          <p:nvPr>
            <p:ph type="title"/>
          </p:nvPr>
        </p:nvSpPr>
        <p:spPr>
          <a:xfrm>
            <a:off x="410400" y="478800"/>
            <a:ext cx="9863997" cy="576000"/>
          </a:xfrm>
        </p:spPr>
        <p:txBody>
          <a:bodyPr vert="horz"/>
          <a:lstStyle/>
          <a:p>
            <a:r>
              <a:rPr lang="de-DE" b="0"/>
              <a:t>GA700 </a:t>
            </a:r>
            <a:br>
              <a:rPr lang="de-DE" b="0"/>
            </a:br>
            <a:r>
              <a:rPr lang="de-DE"/>
              <a:t>Maßgeschneiderte</a:t>
            </a:r>
            <a:br>
              <a:rPr lang="de-DE"/>
            </a:br>
            <a:r>
              <a:rPr lang="de-DE"/>
              <a:t>Anwendungen</a:t>
            </a:r>
            <a:endParaRPr lang="de-DE" dirty="0">
              <a:solidFill>
                <a:schemeClr val="accent2"/>
              </a:solidFill>
            </a:endParaRPr>
          </a:p>
        </p:txBody>
      </p:sp>
      <p:sp>
        <p:nvSpPr>
          <p:cNvPr id="14" name="Textfeld 13">
            <a:extLst>
              <a:ext uri="{FF2B5EF4-FFF2-40B4-BE49-F238E27FC236}">
                <a16:creationId xmlns:a16="http://schemas.microsoft.com/office/drawing/2014/main" id="{07B89017-9C27-4681-8395-430FFB4D3323}"/>
              </a:ext>
            </a:extLst>
          </p:cNvPr>
          <p:cNvSpPr txBox="1">
            <a:spLocks/>
          </p:cNvSpPr>
          <p:nvPr/>
        </p:nvSpPr>
        <p:spPr>
          <a:xfrm>
            <a:off x="661988" y="1580664"/>
            <a:ext cx="3348036" cy="1231106"/>
          </a:xfrm>
          <a:prstGeom prst="rect">
            <a:avLst/>
          </a:prstGeom>
          <a:noFill/>
        </p:spPr>
        <p:txBody>
          <a:bodyPr wrap="square" lIns="0" tIns="0" rIns="0" bIns="0">
            <a:spAutoFit/>
          </a:bodyPr>
          <a:lstStyle/>
          <a:p>
            <a:r>
              <a:rPr lang="de-DE" sz="4000" b="1">
                <a:latin typeface="+mj-lt"/>
                <a:ea typeface="+mj-ea"/>
                <a:cs typeface="+mj-cs"/>
              </a:rPr>
              <a:t>Misch-</a:t>
            </a:r>
          </a:p>
          <a:p>
            <a:r>
              <a:rPr lang="de-DE" sz="4000" b="1">
                <a:latin typeface="+mj-lt"/>
                <a:ea typeface="+mj-ea"/>
                <a:cs typeface="+mj-cs"/>
              </a:rPr>
              <a:t>pumpen</a:t>
            </a:r>
            <a:endParaRPr lang="de-DE" sz="4000" b="1" dirty="0">
              <a:latin typeface="+mj-lt"/>
              <a:ea typeface="+mj-ea"/>
              <a:cs typeface="+mj-cs"/>
            </a:endParaRPr>
          </a:p>
        </p:txBody>
      </p:sp>
      <p:sp>
        <p:nvSpPr>
          <p:cNvPr id="38" name="Rechteck 37">
            <a:extLst>
              <a:ext uri="{FF2B5EF4-FFF2-40B4-BE49-F238E27FC236}">
                <a16:creationId xmlns:a16="http://schemas.microsoft.com/office/drawing/2014/main" id="{5805CB57-26C5-4695-975E-B418E9004726}"/>
              </a:ext>
            </a:extLst>
          </p:cNvPr>
          <p:cNvSpPr>
            <a:spLocks/>
          </p:cNvSpPr>
          <p:nvPr/>
        </p:nvSpPr>
        <p:spPr>
          <a:xfrm rot="16200000">
            <a:off x="6445475" y="1111474"/>
            <a:ext cx="3600000" cy="7893050"/>
          </a:xfrm>
          <a:prstGeom prst="rect">
            <a:avLst/>
          </a:prstGeom>
          <a:gradFill flip="none" rotWithShape="1">
            <a:gsLst>
              <a:gs pos="0">
                <a:schemeClr val="accent6">
                  <a:alpha val="86000"/>
                </a:schemeClr>
              </a:gs>
              <a:gs pos="100000">
                <a:schemeClr val="accent6">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algn="l"/>
            <a:endParaRPr lang="de-DE" dirty="0"/>
          </a:p>
        </p:txBody>
      </p:sp>
      <p:sp>
        <p:nvSpPr>
          <p:cNvPr id="21" name="Textfeld 20">
            <a:extLst>
              <a:ext uri="{FF2B5EF4-FFF2-40B4-BE49-F238E27FC236}">
                <a16:creationId xmlns:a16="http://schemas.microsoft.com/office/drawing/2014/main" id="{0F31B4B6-C2C2-4C6E-94CB-495B761183BF}"/>
              </a:ext>
            </a:extLst>
          </p:cNvPr>
          <p:cNvSpPr txBox="1"/>
          <p:nvPr/>
        </p:nvSpPr>
        <p:spPr>
          <a:xfrm>
            <a:off x="661987" y="4067748"/>
            <a:ext cx="3348037" cy="487313"/>
          </a:xfrm>
          <a:prstGeom prst="rect">
            <a:avLst/>
          </a:prstGeom>
          <a:noFill/>
        </p:spPr>
        <p:txBody>
          <a:bodyPr wrap="square" lIns="0" tIns="0" rIns="0" bIns="0">
            <a:spAutoFit/>
          </a:bodyPr>
          <a:lstStyle/>
          <a:p>
            <a:pPr marL="171450" lvl="2" indent="-171450">
              <a:spcBef>
                <a:spcPts val="200"/>
              </a:spcBef>
              <a:buClr>
                <a:schemeClr val="accent2"/>
              </a:buClr>
              <a:buFont typeface="Arial" panose="020B0604020202020204" pitchFamily="34" charset="0"/>
              <a:buChar char="•"/>
            </a:pPr>
            <a:r>
              <a:rPr lang="de-DE" sz="1000" dirty="0"/>
              <a:t>Schnelle Reaktionszeit</a:t>
            </a:r>
          </a:p>
          <a:p>
            <a:pPr marL="171450" lvl="2" indent="-171450">
              <a:spcBef>
                <a:spcPts val="200"/>
              </a:spcBef>
              <a:buClr>
                <a:schemeClr val="accent2"/>
              </a:buClr>
              <a:buFont typeface="Arial" panose="020B0604020202020204" pitchFamily="34" charset="0"/>
              <a:buChar char="•"/>
            </a:pPr>
            <a:r>
              <a:rPr lang="de-DE" sz="1000" dirty="0"/>
              <a:t>Realitätsgetreue und flexible Nachbildung </a:t>
            </a:r>
            <a:br>
              <a:rPr lang="de-DE" sz="1000" dirty="0"/>
            </a:br>
            <a:r>
              <a:rPr lang="de-DE" sz="1000" dirty="0"/>
              <a:t>der Kundenanforderung</a:t>
            </a:r>
          </a:p>
        </p:txBody>
      </p:sp>
      <p:sp>
        <p:nvSpPr>
          <p:cNvPr id="59" name="Textfeld 58">
            <a:extLst>
              <a:ext uri="{FF2B5EF4-FFF2-40B4-BE49-F238E27FC236}">
                <a16:creationId xmlns:a16="http://schemas.microsoft.com/office/drawing/2014/main" id="{9A4DF8F9-5255-49D6-8BC6-10D42EEB92B7}"/>
              </a:ext>
            </a:extLst>
          </p:cNvPr>
          <p:cNvSpPr txBox="1">
            <a:spLocks/>
          </p:cNvSpPr>
          <p:nvPr/>
        </p:nvSpPr>
        <p:spPr>
          <a:xfrm>
            <a:off x="9486839" y="4731018"/>
            <a:ext cx="2085279" cy="1436525"/>
          </a:xfrm>
          <a:custGeom>
            <a:avLst/>
            <a:gdLst/>
            <a:ahLst/>
            <a:cxnLst/>
            <a:rect l="l" t="t" r="r" b="b"/>
            <a:pathLst>
              <a:path w="1259086" h="867370">
                <a:moveTo>
                  <a:pt x="290513" y="80367"/>
                </a:moveTo>
                <a:cubicBezTo>
                  <a:pt x="215900" y="80367"/>
                  <a:pt x="163116" y="117872"/>
                  <a:pt x="132160" y="192881"/>
                </a:cubicBezTo>
                <a:cubicBezTo>
                  <a:pt x="109935" y="245666"/>
                  <a:pt x="98822" y="324644"/>
                  <a:pt x="98822" y="429816"/>
                </a:cubicBezTo>
                <a:cubicBezTo>
                  <a:pt x="98822" y="550863"/>
                  <a:pt x="112514" y="638175"/>
                  <a:pt x="139899" y="691753"/>
                </a:cubicBezTo>
                <a:cubicBezTo>
                  <a:pt x="172045" y="755253"/>
                  <a:pt x="222052" y="787003"/>
                  <a:pt x="289917" y="787003"/>
                </a:cubicBezTo>
                <a:cubicBezTo>
                  <a:pt x="364133" y="787003"/>
                  <a:pt x="416917" y="749499"/>
                  <a:pt x="448270" y="674489"/>
                </a:cubicBezTo>
                <a:cubicBezTo>
                  <a:pt x="470495" y="622102"/>
                  <a:pt x="481608" y="541933"/>
                  <a:pt x="481608" y="433983"/>
                </a:cubicBezTo>
                <a:cubicBezTo>
                  <a:pt x="481608" y="314920"/>
                  <a:pt x="467916" y="228799"/>
                  <a:pt x="440531" y="175617"/>
                </a:cubicBezTo>
                <a:cubicBezTo>
                  <a:pt x="408385" y="112117"/>
                  <a:pt x="358378" y="80367"/>
                  <a:pt x="290513" y="80367"/>
                </a:cubicBezTo>
                <a:close/>
                <a:moveTo>
                  <a:pt x="767358" y="11906"/>
                </a:moveTo>
                <a:lnTo>
                  <a:pt x="1222772" y="11906"/>
                </a:lnTo>
                <a:lnTo>
                  <a:pt x="1222772" y="92274"/>
                </a:lnTo>
                <a:lnTo>
                  <a:pt x="863203" y="92274"/>
                </a:lnTo>
                <a:lnTo>
                  <a:pt x="853083" y="338733"/>
                </a:lnTo>
                <a:cubicBezTo>
                  <a:pt x="899914" y="325636"/>
                  <a:pt x="944165" y="319088"/>
                  <a:pt x="985837" y="319088"/>
                </a:cubicBezTo>
                <a:cubicBezTo>
                  <a:pt x="1067991" y="319088"/>
                  <a:pt x="1133078" y="341511"/>
                  <a:pt x="1181100" y="386358"/>
                </a:cubicBezTo>
                <a:cubicBezTo>
                  <a:pt x="1233091" y="434777"/>
                  <a:pt x="1259086" y="500063"/>
                  <a:pt x="1259086" y="582216"/>
                </a:cubicBezTo>
                <a:cubicBezTo>
                  <a:pt x="1259086" y="671909"/>
                  <a:pt x="1226344" y="744141"/>
                  <a:pt x="1160859" y="798909"/>
                </a:cubicBezTo>
                <a:cubicBezTo>
                  <a:pt x="1105694" y="844550"/>
                  <a:pt x="1036241" y="867370"/>
                  <a:pt x="952500" y="867370"/>
                </a:cubicBezTo>
                <a:cubicBezTo>
                  <a:pt x="878681" y="867370"/>
                  <a:pt x="805061" y="849511"/>
                  <a:pt x="731639" y="813792"/>
                </a:cubicBezTo>
                <a:lnTo>
                  <a:pt x="767358" y="734616"/>
                </a:lnTo>
                <a:cubicBezTo>
                  <a:pt x="831651" y="771128"/>
                  <a:pt x="892572" y="789384"/>
                  <a:pt x="950119" y="789384"/>
                </a:cubicBezTo>
                <a:cubicBezTo>
                  <a:pt x="1014809" y="789384"/>
                  <a:pt x="1066601" y="768549"/>
                  <a:pt x="1105495" y="726877"/>
                </a:cubicBezTo>
                <a:cubicBezTo>
                  <a:pt x="1142008" y="687189"/>
                  <a:pt x="1160264" y="637381"/>
                  <a:pt x="1160264" y="577453"/>
                </a:cubicBezTo>
                <a:cubicBezTo>
                  <a:pt x="1160264" y="525859"/>
                  <a:pt x="1144984" y="483989"/>
                  <a:pt x="1114425" y="451842"/>
                </a:cubicBezTo>
                <a:cubicBezTo>
                  <a:pt x="1080294" y="415330"/>
                  <a:pt x="1032470" y="397074"/>
                  <a:pt x="970955" y="397074"/>
                </a:cubicBezTo>
                <a:cubicBezTo>
                  <a:pt x="905867" y="397074"/>
                  <a:pt x="833834" y="412155"/>
                  <a:pt x="754856" y="442317"/>
                </a:cubicBezTo>
                <a:close/>
                <a:moveTo>
                  <a:pt x="290513" y="0"/>
                </a:moveTo>
                <a:cubicBezTo>
                  <a:pt x="408385" y="0"/>
                  <a:pt x="490538" y="53181"/>
                  <a:pt x="536972" y="159544"/>
                </a:cubicBezTo>
                <a:cubicBezTo>
                  <a:pt x="565944" y="226219"/>
                  <a:pt x="580430" y="317699"/>
                  <a:pt x="580430" y="433983"/>
                </a:cubicBezTo>
                <a:cubicBezTo>
                  <a:pt x="580430" y="562967"/>
                  <a:pt x="562173" y="662186"/>
                  <a:pt x="525661" y="731639"/>
                </a:cubicBezTo>
                <a:cubicBezTo>
                  <a:pt x="477639" y="822127"/>
                  <a:pt x="399058" y="867370"/>
                  <a:pt x="289917" y="867370"/>
                </a:cubicBezTo>
                <a:cubicBezTo>
                  <a:pt x="172045" y="867370"/>
                  <a:pt x="89892" y="814189"/>
                  <a:pt x="43458" y="707827"/>
                </a:cubicBezTo>
                <a:cubicBezTo>
                  <a:pt x="14486" y="641152"/>
                  <a:pt x="0" y="548481"/>
                  <a:pt x="0" y="429816"/>
                </a:cubicBezTo>
                <a:cubicBezTo>
                  <a:pt x="0" y="143272"/>
                  <a:pt x="96838" y="0"/>
                  <a:pt x="29051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de-DE" sz="9600" dirty="0">
              <a:latin typeface="Siemens Sans" pitchFamily="2" charset="0"/>
            </a:endParaRPr>
          </a:p>
        </p:txBody>
      </p:sp>
      <p:cxnSp>
        <p:nvCxnSpPr>
          <p:cNvPr id="18" name="Gerader Verbinder 17">
            <a:extLst>
              <a:ext uri="{FF2B5EF4-FFF2-40B4-BE49-F238E27FC236}">
                <a16:creationId xmlns:a16="http://schemas.microsoft.com/office/drawing/2014/main" id="{60C375FB-EC41-41A9-8B0A-5C7DE610DDFD}"/>
              </a:ext>
            </a:extLst>
          </p:cNvPr>
          <p:cNvCxnSpPr>
            <a:cxnSpLocks/>
          </p:cNvCxnSpPr>
          <p:nvPr/>
        </p:nvCxnSpPr>
        <p:spPr>
          <a:xfrm>
            <a:off x="446088" y="1543254"/>
            <a:ext cx="0" cy="1288846"/>
          </a:xfrm>
          <a:prstGeom prst="line">
            <a:avLst/>
          </a:prstGeom>
          <a:ln w="57150">
            <a:gradFill flip="none" rotWithShape="1">
              <a:gsLst>
                <a:gs pos="0">
                  <a:srgbClr val="00FFB9"/>
                </a:gs>
                <a:gs pos="100000">
                  <a:srgbClr val="00E6DC"/>
                </a:gs>
              </a:gsLst>
              <a:lin ang="270000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843528A0-AB29-411B-8C49-CF4F68125A4C}"/>
              </a:ext>
            </a:extLst>
          </p:cNvPr>
          <p:cNvSpPr txBox="1">
            <a:spLocks/>
          </p:cNvSpPr>
          <p:nvPr/>
        </p:nvSpPr>
        <p:spPr>
          <a:xfrm>
            <a:off x="661988" y="3061346"/>
            <a:ext cx="3348037" cy="738664"/>
          </a:xfrm>
          <a:prstGeom prst="rect">
            <a:avLst/>
          </a:prstGeom>
          <a:noFill/>
        </p:spPr>
        <p:txBody>
          <a:bodyPr wrap="square" lIns="0" tIns="0" rIns="0" bIns="0">
            <a:spAutoFit/>
          </a:bodyPr>
          <a:lstStyle/>
          <a:p>
            <a:pPr marL="0" lvl="2">
              <a:spcBef>
                <a:spcPts val="1200"/>
              </a:spcBef>
            </a:pPr>
            <a:r>
              <a:rPr lang="de-DE" sz="1600" b="0" dirty="0"/>
              <a:t>Wir fertigen eine Simulation des von Ihnen benötigten Gasgemisches an, um das Gerät richtig zu </a:t>
            </a:r>
            <a:r>
              <a:rPr lang="de-DE" sz="1600" b="0"/>
              <a:t>justieren.</a:t>
            </a:r>
            <a:endParaRPr lang="de-DE" sz="1600" b="0" dirty="0"/>
          </a:p>
        </p:txBody>
      </p:sp>
      <p:sp>
        <p:nvSpPr>
          <p:cNvPr id="5" name="Fußzeilenplatzhalter 4">
            <a:extLst>
              <a:ext uri="{FF2B5EF4-FFF2-40B4-BE49-F238E27FC236}">
                <a16:creationId xmlns:a16="http://schemas.microsoft.com/office/drawing/2014/main" id="{DA55067C-E6A4-4321-812F-4233DDC19904}"/>
              </a:ext>
            </a:extLst>
          </p:cNvPr>
          <p:cNvSpPr>
            <a:spLocks noGrp="1"/>
          </p:cNvSpPr>
          <p:nvPr>
            <p:ph type="ftr" sz="quarter" idx="10"/>
          </p:nvPr>
        </p:nvSpPr>
        <p:spPr/>
        <p:txBody>
          <a:bodyPr/>
          <a:lstStyle/>
          <a:p>
            <a:pPr>
              <a:lnSpc>
                <a:spcPct val="100000"/>
              </a:lnSpc>
            </a:pPr>
            <a:r>
              <a:rPr lang="de-DE" noProof="0" dirty="0"/>
              <a:t>Frei  verwendbar | © Siemens 2021 | Claret | DI PA S&amp;V MK2 2 </a:t>
            </a:r>
          </a:p>
        </p:txBody>
      </p:sp>
      <p:sp>
        <p:nvSpPr>
          <p:cNvPr id="7" name="Foliennummernplatzhalter 6">
            <a:extLst>
              <a:ext uri="{FF2B5EF4-FFF2-40B4-BE49-F238E27FC236}">
                <a16:creationId xmlns:a16="http://schemas.microsoft.com/office/drawing/2014/main" id="{921B1F7E-0344-4582-8B59-9935136BACF9}"/>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7</a:t>
            </a:fld>
            <a:endParaRPr lang="de-DE" noProof="0" dirty="0"/>
          </a:p>
        </p:txBody>
      </p:sp>
    </p:spTree>
    <p:extLst>
      <p:ext uri="{BB962C8B-B14F-4D97-AF65-F5344CB8AC3E}">
        <p14:creationId xmlns:p14="http://schemas.microsoft.com/office/powerpoint/2010/main" val="1398224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3607F47-E480-4FAA-B30A-A4D51E8ACBF3}"/>
              </a:ext>
            </a:extLst>
          </p:cNvPr>
          <p:cNvGraphicFramePr>
            <a:graphicFrameLocks noChangeAspect="1"/>
          </p:cNvGraphicFramePr>
          <p:nvPr>
            <p:custDataLst>
              <p:tags r:id="rId2"/>
            </p:custDataLst>
            <p:extLst>
              <p:ext uri="{D42A27DB-BD31-4B8C-83A1-F6EECF244321}">
                <p14:modId xmlns:p14="http://schemas.microsoft.com/office/powerpoint/2010/main" val="956239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0" name="think-cell Folie" r:id="rId5" imgW="306" imgH="306" progId="TCLayout.ActiveDocument.1">
                  <p:embed/>
                </p:oleObj>
              </mc:Choice>
              <mc:Fallback>
                <p:oleObj name="think-cell Folie" r:id="rId5" imgW="306" imgH="306" progId="TCLayout.ActiveDocument.1">
                  <p:embed/>
                  <p:pic>
                    <p:nvPicPr>
                      <p:cNvPr id="6" name="Objekt 5" hidden="1">
                        <a:extLst>
                          <a:ext uri="{FF2B5EF4-FFF2-40B4-BE49-F238E27FC236}">
                            <a16:creationId xmlns:a16="http://schemas.microsoft.com/office/drawing/2014/main" id="{93607F47-E480-4FAA-B30A-A4D51E8ACBF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843E73CD-866D-4B8F-B577-830EE18ED4C3}"/>
              </a:ext>
            </a:extLst>
          </p:cNvPr>
          <p:cNvPicPr preferRelativeResize="0">
            <a:picLocks/>
          </p:cNvPicPr>
          <p:nvPr/>
        </p:nvPicPr>
        <p:blipFill rotWithShape="1">
          <a:blip r:embed="rId7"/>
          <a:srcRect l="33325" t="13159" r="607"/>
          <a:stretch/>
        </p:blipFill>
        <p:spPr>
          <a:xfrm>
            <a:off x="4298950" y="0"/>
            <a:ext cx="7893049" cy="6858000"/>
          </a:xfrm>
          <a:prstGeom prst="rect">
            <a:avLst/>
          </a:prstGeom>
        </p:spPr>
      </p:pic>
      <p:sp>
        <p:nvSpPr>
          <p:cNvPr id="38" name="Rechteck 37">
            <a:extLst>
              <a:ext uri="{FF2B5EF4-FFF2-40B4-BE49-F238E27FC236}">
                <a16:creationId xmlns:a16="http://schemas.microsoft.com/office/drawing/2014/main" id="{5805CB57-26C5-4695-975E-B418E9004726}"/>
              </a:ext>
            </a:extLst>
          </p:cNvPr>
          <p:cNvSpPr>
            <a:spLocks/>
          </p:cNvSpPr>
          <p:nvPr/>
        </p:nvSpPr>
        <p:spPr>
          <a:xfrm rot="16200000">
            <a:off x="6445475" y="1111473"/>
            <a:ext cx="3600000" cy="7893050"/>
          </a:xfrm>
          <a:prstGeom prst="rect">
            <a:avLst/>
          </a:prstGeom>
          <a:gradFill flip="none" rotWithShape="1">
            <a:gsLst>
              <a:gs pos="0">
                <a:schemeClr val="accent6">
                  <a:alpha val="86000"/>
                </a:schemeClr>
              </a:gs>
              <a:gs pos="100000">
                <a:schemeClr val="accent6">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algn="l"/>
            <a:endParaRPr lang="de-DE" dirty="0"/>
          </a:p>
        </p:txBody>
      </p:sp>
      <p:sp>
        <p:nvSpPr>
          <p:cNvPr id="2" name="Titel 1">
            <a:extLst>
              <a:ext uri="{FF2B5EF4-FFF2-40B4-BE49-F238E27FC236}">
                <a16:creationId xmlns:a16="http://schemas.microsoft.com/office/drawing/2014/main" id="{B18487B9-C2FF-4EE1-B707-633E3AA28FBA}"/>
              </a:ext>
            </a:extLst>
          </p:cNvPr>
          <p:cNvSpPr>
            <a:spLocks noGrp="1"/>
          </p:cNvSpPr>
          <p:nvPr>
            <p:ph type="title"/>
          </p:nvPr>
        </p:nvSpPr>
        <p:spPr>
          <a:xfrm>
            <a:off x="410400" y="478800"/>
            <a:ext cx="9863997" cy="576000"/>
          </a:xfrm>
        </p:spPr>
        <p:txBody>
          <a:bodyPr vert="horz"/>
          <a:lstStyle/>
          <a:p>
            <a:r>
              <a:rPr lang="de-DE" b="0"/>
              <a:t>GA700 </a:t>
            </a:r>
            <a:br>
              <a:rPr lang="de-DE" b="0"/>
            </a:br>
            <a:r>
              <a:rPr lang="de-DE"/>
              <a:t>Maßgeschneiderte</a:t>
            </a:r>
            <a:br>
              <a:rPr lang="de-DE"/>
            </a:br>
            <a:r>
              <a:rPr lang="de-DE"/>
              <a:t>Anwendungen</a:t>
            </a:r>
            <a:endParaRPr lang="de-DE" dirty="0">
              <a:solidFill>
                <a:schemeClr val="accent2"/>
              </a:solidFill>
            </a:endParaRPr>
          </a:p>
        </p:txBody>
      </p:sp>
      <p:sp>
        <p:nvSpPr>
          <p:cNvPr id="61" name="Textfeld 60">
            <a:extLst>
              <a:ext uri="{FF2B5EF4-FFF2-40B4-BE49-F238E27FC236}">
                <a16:creationId xmlns:a16="http://schemas.microsoft.com/office/drawing/2014/main" id="{E6567E7C-3CAF-464C-8388-42DE59822B46}"/>
              </a:ext>
            </a:extLst>
          </p:cNvPr>
          <p:cNvSpPr txBox="1">
            <a:spLocks/>
          </p:cNvSpPr>
          <p:nvPr/>
        </p:nvSpPr>
        <p:spPr>
          <a:xfrm>
            <a:off x="9486839" y="4731018"/>
            <a:ext cx="2126689" cy="1436525"/>
          </a:xfrm>
          <a:custGeom>
            <a:avLst/>
            <a:gdLst/>
            <a:ahLst/>
            <a:cxnLst/>
            <a:rect l="l" t="t" r="r" b="b"/>
            <a:pathLst>
              <a:path w="1284089" h="867370">
                <a:moveTo>
                  <a:pt x="1011436" y="400645"/>
                </a:moveTo>
                <a:cubicBezTo>
                  <a:pt x="957064" y="400645"/>
                  <a:pt x="913209" y="418505"/>
                  <a:pt x="879872" y="454224"/>
                </a:cubicBezTo>
                <a:cubicBezTo>
                  <a:pt x="846931" y="488752"/>
                  <a:pt x="830461" y="535384"/>
                  <a:pt x="830461" y="594122"/>
                </a:cubicBezTo>
                <a:cubicBezTo>
                  <a:pt x="830461" y="654844"/>
                  <a:pt x="846534" y="702667"/>
                  <a:pt x="878681" y="737592"/>
                </a:cubicBezTo>
                <a:cubicBezTo>
                  <a:pt x="911225" y="772120"/>
                  <a:pt x="954484" y="789384"/>
                  <a:pt x="1008459" y="789384"/>
                </a:cubicBezTo>
                <a:cubicBezTo>
                  <a:pt x="1061641" y="789384"/>
                  <a:pt x="1104503" y="772120"/>
                  <a:pt x="1137047" y="737592"/>
                </a:cubicBezTo>
                <a:cubicBezTo>
                  <a:pt x="1169194" y="702667"/>
                  <a:pt x="1185267" y="655042"/>
                  <a:pt x="1185267" y="594717"/>
                </a:cubicBezTo>
                <a:cubicBezTo>
                  <a:pt x="1185267" y="535186"/>
                  <a:pt x="1170186" y="488553"/>
                  <a:pt x="1140023" y="454819"/>
                </a:cubicBezTo>
                <a:cubicBezTo>
                  <a:pt x="1107479" y="418703"/>
                  <a:pt x="1064617" y="400645"/>
                  <a:pt x="1011436" y="400645"/>
                </a:cubicBezTo>
                <a:close/>
                <a:moveTo>
                  <a:pt x="290513" y="80367"/>
                </a:moveTo>
                <a:cubicBezTo>
                  <a:pt x="215900" y="80367"/>
                  <a:pt x="163116" y="117872"/>
                  <a:pt x="132160" y="192881"/>
                </a:cubicBezTo>
                <a:cubicBezTo>
                  <a:pt x="109935" y="245666"/>
                  <a:pt x="98822" y="324644"/>
                  <a:pt x="98822" y="429816"/>
                </a:cubicBezTo>
                <a:cubicBezTo>
                  <a:pt x="98822" y="550863"/>
                  <a:pt x="112514" y="638175"/>
                  <a:pt x="139899" y="691753"/>
                </a:cubicBezTo>
                <a:cubicBezTo>
                  <a:pt x="172045" y="755253"/>
                  <a:pt x="222052" y="787003"/>
                  <a:pt x="289917" y="787003"/>
                </a:cubicBezTo>
                <a:cubicBezTo>
                  <a:pt x="364133" y="787003"/>
                  <a:pt x="416917" y="749499"/>
                  <a:pt x="448270" y="674489"/>
                </a:cubicBezTo>
                <a:cubicBezTo>
                  <a:pt x="470495" y="622102"/>
                  <a:pt x="481608" y="541933"/>
                  <a:pt x="481608" y="433983"/>
                </a:cubicBezTo>
                <a:cubicBezTo>
                  <a:pt x="481608" y="314920"/>
                  <a:pt x="467916" y="228799"/>
                  <a:pt x="440531" y="175617"/>
                </a:cubicBezTo>
                <a:cubicBezTo>
                  <a:pt x="408384" y="112117"/>
                  <a:pt x="358378" y="80367"/>
                  <a:pt x="290513" y="80367"/>
                </a:cubicBezTo>
                <a:close/>
                <a:moveTo>
                  <a:pt x="1160859" y="0"/>
                </a:moveTo>
                <a:cubicBezTo>
                  <a:pt x="1167209" y="0"/>
                  <a:pt x="1185465" y="397"/>
                  <a:pt x="1215628" y="1191"/>
                </a:cubicBezTo>
                <a:lnTo>
                  <a:pt x="1210865" y="80367"/>
                </a:lnTo>
                <a:cubicBezTo>
                  <a:pt x="1189434" y="78780"/>
                  <a:pt x="1172567" y="77986"/>
                  <a:pt x="1160264" y="77986"/>
                </a:cubicBezTo>
                <a:cubicBezTo>
                  <a:pt x="1046758" y="77986"/>
                  <a:pt x="961827" y="119856"/>
                  <a:pt x="905470" y="203597"/>
                </a:cubicBezTo>
                <a:cubicBezTo>
                  <a:pt x="867767" y="259160"/>
                  <a:pt x="843558" y="331391"/>
                  <a:pt x="832842" y="420291"/>
                </a:cubicBezTo>
                <a:cubicBezTo>
                  <a:pt x="884436" y="355203"/>
                  <a:pt x="952103" y="322660"/>
                  <a:pt x="1035844" y="322660"/>
                </a:cubicBezTo>
                <a:cubicBezTo>
                  <a:pt x="1088231" y="322660"/>
                  <a:pt x="1135658" y="336550"/>
                  <a:pt x="1178123" y="364331"/>
                </a:cubicBezTo>
                <a:cubicBezTo>
                  <a:pt x="1248767" y="410766"/>
                  <a:pt x="1284089" y="485378"/>
                  <a:pt x="1284089" y="588169"/>
                </a:cubicBezTo>
                <a:cubicBezTo>
                  <a:pt x="1284089" y="671513"/>
                  <a:pt x="1258094" y="738981"/>
                  <a:pt x="1206103" y="790575"/>
                </a:cubicBezTo>
                <a:cubicBezTo>
                  <a:pt x="1154112" y="841772"/>
                  <a:pt x="1087437" y="867370"/>
                  <a:pt x="1006078" y="867370"/>
                </a:cubicBezTo>
                <a:cubicBezTo>
                  <a:pt x="904081" y="867370"/>
                  <a:pt x="830064" y="831255"/>
                  <a:pt x="784026" y="759024"/>
                </a:cubicBezTo>
                <a:cubicBezTo>
                  <a:pt x="745926" y="699095"/>
                  <a:pt x="726876" y="618927"/>
                  <a:pt x="726876" y="518517"/>
                </a:cubicBezTo>
                <a:cubicBezTo>
                  <a:pt x="726876" y="398661"/>
                  <a:pt x="750094" y="294283"/>
                  <a:pt x="796528" y="205383"/>
                </a:cubicBezTo>
                <a:cubicBezTo>
                  <a:pt x="839787" y="123627"/>
                  <a:pt x="898723" y="66874"/>
                  <a:pt x="973336" y="35124"/>
                </a:cubicBezTo>
                <a:cubicBezTo>
                  <a:pt x="1027311" y="11708"/>
                  <a:pt x="1089819" y="0"/>
                  <a:pt x="1160859" y="0"/>
                </a:cubicBezTo>
                <a:close/>
                <a:moveTo>
                  <a:pt x="290513" y="0"/>
                </a:moveTo>
                <a:cubicBezTo>
                  <a:pt x="408384" y="0"/>
                  <a:pt x="490538" y="53181"/>
                  <a:pt x="536972" y="159544"/>
                </a:cubicBezTo>
                <a:cubicBezTo>
                  <a:pt x="565944" y="226219"/>
                  <a:pt x="580430" y="317699"/>
                  <a:pt x="580430" y="433983"/>
                </a:cubicBezTo>
                <a:cubicBezTo>
                  <a:pt x="580430" y="562967"/>
                  <a:pt x="562173" y="662186"/>
                  <a:pt x="525661" y="731639"/>
                </a:cubicBezTo>
                <a:cubicBezTo>
                  <a:pt x="477639" y="822127"/>
                  <a:pt x="399058" y="867370"/>
                  <a:pt x="289917" y="867370"/>
                </a:cubicBezTo>
                <a:cubicBezTo>
                  <a:pt x="172045" y="867370"/>
                  <a:pt x="89892" y="814189"/>
                  <a:pt x="43458" y="707827"/>
                </a:cubicBezTo>
                <a:cubicBezTo>
                  <a:pt x="14486" y="641152"/>
                  <a:pt x="0" y="548481"/>
                  <a:pt x="0" y="429816"/>
                </a:cubicBezTo>
                <a:cubicBezTo>
                  <a:pt x="0" y="143272"/>
                  <a:pt x="96838" y="0"/>
                  <a:pt x="29051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de-DE" sz="9600" dirty="0">
              <a:latin typeface="Siemens Sans" pitchFamily="2" charset="0"/>
            </a:endParaRPr>
          </a:p>
        </p:txBody>
      </p:sp>
      <p:sp>
        <p:nvSpPr>
          <p:cNvPr id="18" name="Textfeld 17">
            <a:extLst>
              <a:ext uri="{FF2B5EF4-FFF2-40B4-BE49-F238E27FC236}">
                <a16:creationId xmlns:a16="http://schemas.microsoft.com/office/drawing/2014/main" id="{4C93F91A-3D95-4A1D-8C37-E3322B62CA6B}"/>
              </a:ext>
            </a:extLst>
          </p:cNvPr>
          <p:cNvSpPr txBox="1">
            <a:spLocks/>
          </p:cNvSpPr>
          <p:nvPr/>
        </p:nvSpPr>
        <p:spPr>
          <a:xfrm>
            <a:off x="661988" y="1580664"/>
            <a:ext cx="3348036" cy="1231106"/>
          </a:xfrm>
          <a:prstGeom prst="rect">
            <a:avLst/>
          </a:prstGeom>
          <a:noFill/>
        </p:spPr>
        <p:txBody>
          <a:bodyPr wrap="square" lIns="0" tIns="0" rIns="0" bIns="0">
            <a:spAutoFit/>
          </a:bodyPr>
          <a:lstStyle/>
          <a:p>
            <a:r>
              <a:rPr lang="de-DE" sz="4000" b="1">
                <a:latin typeface="+mj-lt"/>
                <a:ea typeface="+mj-ea"/>
                <a:cs typeface="+mj-cs"/>
              </a:rPr>
              <a:t>Toxische Gase</a:t>
            </a:r>
            <a:endParaRPr lang="de-DE" sz="4000" b="1" dirty="0">
              <a:latin typeface="+mj-lt"/>
              <a:ea typeface="+mj-ea"/>
              <a:cs typeface="+mj-cs"/>
            </a:endParaRPr>
          </a:p>
        </p:txBody>
      </p:sp>
      <p:cxnSp>
        <p:nvCxnSpPr>
          <p:cNvPr id="20" name="Gerader Verbinder 19">
            <a:extLst>
              <a:ext uri="{FF2B5EF4-FFF2-40B4-BE49-F238E27FC236}">
                <a16:creationId xmlns:a16="http://schemas.microsoft.com/office/drawing/2014/main" id="{7C0BB123-C274-4FE8-8859-E7760C696C35}"/>
              </a:ext>
            </a:extLst>
          </p:cNvPr>
          <p:cNvCxnSpPr>
            <a:cxnSpLocks/>
          </p:cNvCxnSpPr>
          <p:nvPr/>
        </p:nvCxnSpPr>
        <p:spPr>
          <a:xfrm>
            <a:off x="446088" y="1543254"/>
            <a:ext cx="0" cy="1288846"/>
          </a:xfrm>
          <a:prstGeom prst="line">
            <a:avLst/>
          </a:prstGeom>
          <a:ln w="57150">
            <a:gradFill flip="none" rotWithShape="1">
              <a:gsLst>
                <a:gs pos="0">
                  <a:srgbClr val="00FFB9"/>
                </a:gs>
                <a:gs pos="100000">
                  <a:srgbClr val="00E6DC"/>
                </a:gs>
              </a:gsLst>
              <a:lin ang="270000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1669966A-EBD0-492B-86CC-F7E16DF4331D}"/>
              </a:ext>
            </a:extLst>
          </p:cNvPr>
          <p:cNvSpPr txBox="1">
            <a:spLocks/>
          </p:cNvSpPr>
          <p:nvPr/>
        </p:nvSpPr>
        <p:spPr>
          <a:xfrm>
            <a:off x="661988" y="3061346"/>
            <a:ext cx="3348037" cy="1631216"/>
          </a:xfrm>
          <a:prstGeom prst="rect">
            <a:avLst/>
          </a:prstGeom>
          <a:noFill/>
        </p:spPr>
        <p:txBody>
          <a:bodyPr wrap="square" lIns="0" tIns="0" rIns="0" bIns="0">
            <a:spAutoFit/>
          </a:bodyPr>
          <a:lstStyle/>
          <a:p>
            <a:pPr marL="0" lvl="2">
              <a:spcBef>
                <a:spcPts val="1200"/>
              </a:spcBef>
            </a:pPr>
            <a:r>
              <a:rPr lang="de-DE" sz="1600" b="0" dirty="0"/>
              <a:t>Unsere zugelassenen Gaslabore erlauben die Behandlung aller </a:t>
            </a:r>
            <a:br>
              <a:rPr lang="de-DE" sz="1600" b="0" dirty="0"/>
            </a:br>
            <a:r>
              <a:rPr lang="de-DE" sz="1600" b="0" dirty="0"/>
              <a:t>Gase, auch toxischer Gase.</a:t>
            </a:r>
          </a:p>
          <a:p>
            <a:pPr marL="0" lvl="2">
              <a:spcBef>
                <a:spcPts val="1200"/>
              </a:spcBef>
            </a:pPr>
            <a:r>
              <a:rPr lang="de-DE" sz="1600" b="0" dirty="0"/>
              <a:t>Wir verfügen über die Ausstattung, das Know-how und die Erfahrung im Umgang mit diesen Gasen.</a:t>
            </a:r>
          </a:p>
        </p:txBody>
      </p:sp>
      <p:sp>
        <p:nvSpPr>
          <p:cNvPr id="19" name="Textfeld 18">
            <a:extLst>
              <a:ext uri="{FF2B5EF4-FFF2-40B4-BE49-F238E27FC236}">
                <a16:creationId xmlns:a16="http://schemas.microsoft.com/office/drawing/2014/main" id="{6DF67009-DE9D-4AFB-B240-E2FD9A67E7BA}"/>
              </a:ext>
            </a:extLst>
          </p:cNvPr>
          <p:cNvSpPr txBox="1"/>
          <p:nvPr/>
        </p:nvSpPr>
        <p:spPr>
          <a:xfrm>
            <a:off x="661987" y="4942138"/>
            <a:ext cx="3348037" cy="872034"/>
          </a:xfrm>
          <a:prstGeom prst="rect">
            <a:avLst/>
          </a:prstGeom>
          <a:noFill/>
        </p:spPr>
        <p:txBody>
          <a:bodyPr wrap="square" lIns="0" tIns="0" rIns="0" bIns="0">
            <a:spAutoFit/>
          </a:bodyPr>
          <a:lstStyle/>
          <a:p>
            <a:pPr marL="0" lvl="2">
              <a:spcBef>
                <a:spcPts val="600"/>
              </a:spcBef>
            </a:pPr>
            <a:r>
              <a:rPr lang="de-DE" sz="1000">
                <a:solidFill>
                  <a:schemeClr val="accent2"/>
                </a:solidFill>
              </a:rPr>
              <a:t>Beispiele:</a:t>
            </a:r>
          </a:p>
          <a:p>
            <a:pPr marL="180975" lvl="2" indent="-180975">
              <a:spcBef>
                <a:spcPts val="200"/>
              </a:spcBef>
              <a:buClr>
                <a:schemeClr val="accent2"/>
              </a:buClr>
              <a:buFont typeface="Arial" panose="020B0604020202020204" pitchFamily="34" charset="0"/>
              <a:buChar char="•"/>
            </a:pPr>
            <a:r>
              <a:rPr lang="de-DE" sz="1000"/>
              <a:t>Vinylchlorid</a:t>
            </a:r>
          </a:p>
          <a:p>
            <a:pPr marL="180975" lvl="2" indent="-180975">
              <a:spcBef>
                <a:spcPts val="200"/>
              </a:spcBef>
              <a:buClr>
                <a:schemeClr val="accent2"/>
              </a:buClr>
              <a:buFont typeface="Arial" panose="020B0604020202020204" pitchFamily="34" charset="0"/>
              <a:buChar char="•"/>
            </a:pPr>
            <a:r>
              <a:rPr lang="de-DE" sz="1000"/>
              <a:t>Ethylenoxid</a:t>
            </a:r>
          </a:p>
          <a:p>
            <a:pPr marL="180975" lvl="2" indent="-180975">
              <a:spcBef>
                <a:spcPts val="200"/>
              </a:spcBef>
              <a:buClr>
                <a:schemeClr val="accent2"/>
              </a:buClr>
              <a:buFont typeface="Arial" panose="020B0604020202020204" pitchFamily="34" charset="0"/>
              <a:buChar char="•"/>
            </a:pPr>
            <a:r>
              <a:rPr lang="de-DE" sz="1000"/>
              <a:t>Stickstoffmonoxid &gt;3% </a:t>
            </a:r>
          </a:p>
          <a:p>
            <a:pPr marL="180975" lvl="2" indent="-180975">
              <a:spcBef>
                <a:spcPts val="200"/>
              </a:spcBef>
              <a:buClr>
                <a:schemeClr val="accent2"/>
              </a:buClr>
              <a:buFont typeface="Arial" panose="020B0604020202020204" pitchFamily="34" charset="0"/>
              <a:buChar char="•"/>
            </a:pPr>
            <a:r>
              <a:rPr lang="de-DE" sz="1000"/>
              <a:t>Chlorwasserstoff</a:t>
            </a:r>
            <a:endParaRPr lang="de-DE" sz="1000" dirty="0"/>
          </a:p>
        </p:txBody>
      </p:sp>
      <p:sp>
        <p:nvSpPr>
          <p:cNvPr id="5" name="Fußzeilenplatzhalter 4">
            <a:extLst>
              <a:ext uri="{FF2B5EF4-FFF2-40B4-BE49-F238E27FC236}">
                <a16:creationId xmlns:a16="http://schemas.microsoft.com/office/drawing/2014/main" id="{585A986F-8837-4009-AE8E-D569795489A8}"/>
              </a:ext>
            </a:extLst>
          </p:cNvPr>
          <p:cNvSpPr>
            <a:spLocks noGrp="1"/>
          </p:cNvSpPr>
          <p:nvPr>
            <p:ph type="ftr" sz="quarter" idx="10"/>
          </p:nvPr>
        </p:nvSpPr>
        <p:spPr/>
        <p:txBody>
          <a:bodyPr/>
          <a:lstStyle/>
          <a:p>
            <a:pPr>
              <a:lnSpc>
                <a:spcPct val="100000"/>
              </a:lnSpc>
            </a:pPr>
            <a:r>
              <a:rPr lang="de-DE" noProof="0" dirty="0"/>
              <a:t>Frei  verwendbar | © Siemens 2021 | Claret | DI PA S&amp;V MK2 2 </a:t>
            </a:r>
          </a:p>
        </p:txBody>
      </p:sp>
      <p:sp>
        <p:nvSpPr>
          <p:cNvPr id="7" name="Foliennummernplatzhalter 6">
            <a:extLst>
              <a:ext uri="{FF2B5EF4-FFF2-40B4-BE49-F238E27FC236}">
                <a16:creationId xmlns:a16="http://schemas.microsoft.com/office/drawing/2014/main" id="{DEA91509-03AE-47E2-947B-185A5CB039E5}"/>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8</a:t>
            </a:fld>
            <a:endParaRPr lang="de-DE" noProof="0" dirty="0"/>
          </a:p>
        </p:txBody>
      </p:sp>
    </p:spTree>
    <p:extLst>
      <p:ext uri="{BB962C8B-B14F-4D97-AF65-F5344CB8AC3E}">
        <p14:creationId xmlns:p14="http://schemas.microsoft.com/office/powerpoint/2010/main" val="4139055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3607F47-E480-4FAA-B30A-A4D51E8ACBF3}"/>
              </a:ext>
            </a:extLst>
          </p:cNvPr>
          <p:cNvGraphicFramePr>
            <a:graphicFrameLocks noChangeAspect="1"/>
          </p:cNvGraphicFramePr>
          <p:nvPr>
            <p:custDataLst>
              <p:tags r:id="rId2"/>
            </p:custDataLst>
            <p:extLst>
              <p:ext uri="{D42A27DB-BD31-4B8C-83A1-F6EECF244321}">
                <p14:modId xmlns:p14="http://schemas.microsoft.com/office/powerpoint/2010/main" val="1711245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4" name="think-cell Folie" r:id="rId5" imgW="306" imgH="306" progId="TCLayout.ActiveDocument.1">
                  <p:embed/>
                </p:oleObj>
              </mc:Choice>
              <mc:Fallback>
                <p:oleObj name="think-cell Folie" r:id="rId5" imgW="306" imgH="306" progId="TCLayout.ActiveDocument.1">
                  <p:embed/>
                  <p:pic>
                    <p:nvPicPr>
                      <p:cNvPr id="6" name="Objekt 5" hidden="1">
                        <a:extLst>
                          <a:ext uri="{FF2B5EF4-FFF2-40B4-BE49-F238E27FC236}">
                            <a16:creationId xmlns:a16="http://schemas.microsoft.com/office/drawing/2014/main" id="{93607F47-E480-4FAA-B30A-A4D51E8ACBF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8" name="Grafik 17">
            <a:extLst>
              <a:ext uri="{FF2B5EF4-FFF2-40B4-BE49-F238E27FC236}">
                <a16:creationId xmlns:a16="http://schemas.microsoft.com/office/drawing/2014/main" id="{FEEEA8D4-1FA9-4FBD-B179-8A5A5C2AE153}"/>
              </a:ext>
            </a:extLst>
          </p:cNvPr>
          <p:cNvPicPr preferRelativeResize="0">
            <a:picLocks/>
          </p:cNvPicPr>
          <p:nvPr/>
        </p:nvPicPr>
        <p:blipFill rotWithShape="1">
          <a:blip r:embed="rId7"/>
          <a:srcRect l="12152" r="12152"/>
          <a:stretch/>
        </p:blipFill>
        <p:spPr>
          <a:xfrm>
            <a:off x="4298950" y="0"/>
            <a:ext cx="7893049" cy="6858000"/>
          </a:xfrm>
          <a:prstGeom prst="rect">
            <a:avLst/>
          </a:prstGeom>
        </p:spPr>
      </p:pic>
      <p:sp>
        <p:nvSpPr>
          <p:cNvPr id="38" name="Rechteck 37">
            <a:extLst>
              <a:ext uri="{FF2B5EF4-FFF2-40B4-BE49-F238E27FC236}">
                <a16:creationId xmlns:a16="http://schemas.microsoft.com/office/drawing/2014/main" id="{5805CB57-26C5-4695-975E-B418E9004726}"/>
              </a:ext>
            </a:extLst>
          </p:cNvPr>
          <p:cNvSpPr>
            <a:spLocks/>
          </p:cNvSpPr>
          <p:nvPr/>
        </p:nvSpPr>
        <p:spPr>
          <a:xfrm rot="16200000">
            <a:off x="6445475" y="1111473"/>
            <a:ext cx="3600000" cy="7893050"/>
          </a:xfrm>
          <a:prstGeom prst="rect">
            <a:avLst/>
          </a:prstGeom>
          <a:gradFill flip="none" rotWithShape="1">
            <a:gsLst>
              <a:gs pos="0">
                <a:schemeClr val="accent6">
                  <a:alpha val="86000"/>
                </a:schemeClr>
              </a:gs>
              <a:gs pos="100000">
                <a:schemeClr val="accent6">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656000" rIns="108000" bIns="0" rtlCol="0" anchor="t" anchorCtr="0"/>
          <a:lstStyle/>
          <a:p>
            <a:pPr algn="l"/>
            <a:endParaRPr lang="de-DE" dirty="0"/>
          </a:p>
        </p:txBody>
      </p:sp>
      <p:sp>
        <p:nvSpPr>
          <p:cNvPr id="2" name="Titel 1">
            <a:extLst>
              <a:ext uri="{FF2B5EF4-FFF2-40B4-BE49-F238E27FC236}">
                <a16:creationId xmlns:a16="http://schemas.microsoft.com/office/drawing/2014/main" id="{B18487B9-C2FF-4EE1-B707-633E3AA28FBA}"/>
              </a:ext>
            </a:extLst>
          </p:cNvPr>
          <p:cNvSpPr>
            <a:spLocks noGrp="1"/>
          </p:cNvSpPr>
          <p:nvPr>
            <p:ph type="title"/>
          </p:nvPr>
        </p:nvSpPr>
        <p:spPr>
          <a:xfrm>
            <a:off x="410400" y="478800"/>
            <a:ext cx="9863997" cy="576000"/>
          </a:xfrm>
        </p:spPr>
        <p:txBody>
          <a:bodyPr vert="horz"/>
          <a:lstStyle/>
          <a:p>
            <a:r>
              <a:rPr lang="de-DE" b="0"/>
              <a:t>GA700 </a:t>
            </a:r>
            <a:br>
              <a:rPr lang="de-DE" b="0"/>
            </a:br>
            <a:r>
              <a:rPr lang="de-DE"/>
              <a:t>Maßgeschneiderte</a:t>
            </a:r>
            <a:br>
              <a:rPr lang="de-DE"/>
            </a:br>
            <a:r>
              <a:rPr lang="de-DE"/>
              <a:t>Anwendungen</a:t>
            </a:r>
            <a:endParaRPr lang="de-DE" dirty="0">
              <a:solidFill>
                <a:schemeClr val="accent2"/>
              </a:solidFill>
            </a:endParaRPr>
          </a:p>
        </p:txBody>
      </p:sp>
      <p:sp>
        <p:nvSpPr>
          <p:cNvPr id="14" name="Textfeld 13">
            <a:extLst>
              <a:ext uri="{FF2B5EF4-FFF2-40B4-BE49-F238E27FC236}">
                <a16:creationId xmlns:a16="http://schemas.microsoft.com/office/drawing/2014/main" id="{07B89017-9C27-4681-8395-430FFB4D3323}"/>
              </a:ext>
            </a:extLst>
          </p:cNvPr>
          <p:cNvSpPr txBox="1">
            <a:spLocks/>
          </p:cNvSpPr>
          <p:nvPr/>
        </p:nvSpPr>
        <p:spPr>
          <a:xfrm>
            <a:off x="661988" y="1580664"/>
            <a:ext cx="3348036" cy="1231106"/>
          </a:xfrm>
          <a:prstGeom prst="rect">
            <a:avLst/>
          </a:prstGeom>
          <a:noFill/>
        </p:spPr>
        <p:txBody>
          <a:bodyPr wrap="square" lIns="0" tIns="0" rIns="0" bIns="0">
            <a:spAutoFit/>
          </a:bodyPr>
          <a:lstStyle>
            <a:defPPr>
              <a:defRPr lang="en-US"/>
            </a:defPPr>
            <a:lvl1pPr>
              <a:defRPr sz="4000" b="1">
                <a:latin typeface="+mj-lt"/>
                <a:ea typeface="+mj-ea"/>
                <a:cs typeface="+mj-cs"/>
              </a:defRPr>
            </a:lvl1pPr>
          </a:lstStyle>
          <a:p>
            <a:r>
              <a:rPr lang="de-DE"/>
              <a:t>Zusammen-fassung</a:t>
            </a:r>
            <a:endParaRPr lang="de-DE" dirty="0"/>
          </a:p>
        </p:txBody>
      </p:sp>
      <p:sp>
        <p:nvSpPr>
          <p:cNvPr id="28" name="Textfeld 27">
            <a:extLst>
              <a:ext uri="{FF2B5EF4-FFF2-40B4-BE49-F238E27FC236}">
                <a16:creationId xmlns:a16="http://schemas.microsoft.com/office/drawing/2014/main" id="{A08BF128-EC88-47A3-8BF6-7C01ABEDB2F9}"/>
              </a:ext>
            </a:extLst>
          </p:cNvPr>
          <p:cNvSpPr txBox="1">
            <a:spLocks/>
          </p:cNvSpPr>
          <p:nvPr/>
        </p:nvSpPr>
        <p:spPr>
          <a:xfrm>
            <a:off x="661988" y="3061346"/>
            <a:ext cx="3348037" cy="1877437"/>
          </a:xfrm>
          <a:prstGeom prst="rect">
            <a:avLst/>
          </a:prstGeom>
          <a:noFill/>
          <a:ln>
            <a:solidFill>
              <a:schemeClr val="accent6"/>
            </a:solidFill>
          </a:ln>
        </p:spPr>
        <p:txBody>
          <a:bodyPr wrap="square" lIns="0" tIns="0" rIns="0" bIns="0">
            <a:spAutoFit/>
          </a:bodyPr>
          <a:lstStyle/>
          <a:p>
            <a:pPr marL="0" lvl="2">
              <a:spcBef>
                <a:spcPts val="1200"/>
              </a:spcBef>
            </a:pPr>
            <a:r>
              <a:rPr lang="de-DE" sz="1600" b="0"/>
              <a:t>Wir bieten nicht nur ein groß-</a:t>
            </a:r>
            <a:br>
              <a:rPr lang="de-DE" sz="1600" b="0"/>
            </a:br>
            <a:r>
              <a:rPr lang="de-DE" sz="1600" b="0"/>
              <a:t>artiges Produkt, sondern auch maßgeschneiderte Lösungen, </a:t>
            </a:r>
            <a:br>
              <a:rPr lang="de-DE" sz="1600" b="0"/>
            </a:br>
            <a:r>
              <a:rPr lang="de-DE" sz="1600" b="0"/>
              <a:t>die genau Ihren Anforderungen entsprechen.</a:t>
            </a:r>
          </a:p>
          <a:p>
            <a:pPr marL="0" lvl="2">
              <a:spcBef>
                <a:spcPts val="1200"/>
              </a:spcBef>
            </a:pPr>
            <a:r>
              <a:rPr lang="de-DE" sz="1600">
                <a:solidFill>
                  <a:schemeClr val="accent2"/>
                </a:solidFill>
              </a:rPr>
              <a:t>Wir bieten Ihnen Service </a:t>
            </a:r>
            <a:br>
              <a:rPr lang="de-DE" sz="1600">
                <a:solidFill>
                  <a:schemeClr val="accent2"/>
                </a:solidFill>
              </a:rPr>
            </a:br>
            <a:r>
              <a:rPr lang="de-DE" sz="1600">
                <a:solidFill>
                  <a:schemeClr val="accent2"/>
                </a:solidFill>
              </a:rPr>
              <a:t>jenseits des Katalogs.</a:t>
            </a:r>
            <a:endParaRPr lang="de-DE" sz="1600" b="0" dirty="0">
              <a:solidFill>
                <a:schemeClr val="accent2"/>
              </a:solidFill>
            </a:endParaRPr>
          </a:p>
        </p:txBody>
      </p:sp>
      <p:sp>
        <p:nvSpPr>
          <p:cNvPr id="62" name="Textfeld 61">
            <a:extLst>
              <a:ext uri="{FF2B5EF4-FFF2-40B4-BE49-F238E27FC236}">
                <a16:creationId xmlns:a16="http://schemas.microsoft.com/office/drawing/2014/main" id="{7788F16B-77AF-47F7-BED1-B2F3B7F17407}"/>
              </a:ext>
            </a:extLst>
          </p:cNvPr>
          <p:cNvSpPr txBox="1">
            <a:spLocks/>
          </p:cNvSpPr>
          <p:nvPr/>
        </p:nvSpPr>
        <p:spPr>
          <a:xfrm>
            <a:off x="9486839" y="4731018"/>
            <a:ext cx="2093166" cy="1436525"/>
          </a:xfrm>
          <a:custGeom>
            <a:avLst/>
            <a:gdLst/>
            <a:ahLst/>
            <a:cxnLst/>
            <a:rect l="l" t="t" r="r" b="b"/>
            <a:pathLst>
              <a:path w="1263848" h="867370">
                <a:moveTo>
                  <a:pt x="290513" y="80367"/>
                </a:moveTo>
                <a:cubicBezTo>
                  <a:pt x="215900" y="80367"/>
                  <a:pt x="163116" y="117872"/>
                  <a:pt x="132160" y="192881"/>
                </a:cubicBezTo>
                <a:cubicBezTo>
                  <a:pt x="109935" y="245666"/>
                  <a:pt x="98822" y="324644"/>
                  <a:pt x="98822" y="429816"/>
                </a:cubicBezTo>
                <a:cubicBezTo>
                  <a:pt x="98822" y="550863"/>
                  <a:pt x="112514" y="638175"/>
                  <a:pt x="139899" y="691753"/>
                </a:cubicBezTo>
                <a:cubicBezTo>
                  <a:pt x="172045" y="755253"/>
                  <a:pt x="222052" y="787003"/>
                  <a:pt x="289917" y="787003"/>
                </a:cubicBezTo>
                <a:cubicBezTo>
                  <a:pt x="364133" y="787003"/>
                  <a:pt x="416917" y="749499"/>
                  <a:pt x="448270" y="674489"/>
                </a:cubicBezTo>
                <a:cubicBezTo>
                  <a:pt x="470495" y="622102"/>
                  <a:pt x="481608" y="541933"/>
                  <a:pt x="481608" y="433983"/>
                </a:cubicBezTo>
                <a:cubicBezTo>
                  <a:pt x="481608" y="314920"/>
                  <a:pt x="467916" y="228799"/>
                  <a:pt x="440531" y="175617"/>
                </a:cubicBezTo>
                <a:cubicBezTo>
                  <a:pt x="408385" y="112117"/>
                  <a:pt x="358378" y="80367"/>
                  <a:pt x="290513" y="80367"/>
                </a:cubicBezTo>
                <a:close/>
                <a:moveTo>
                  <a:pt x="716161" y="11906"/>
                </a:moveTo>
                <a:lnTo>
                  <a:pt x="1263848" y="11906"/>
                </a:lnTo>
                <a:lnTo>
                  <a:pt x="1263848" y="92274"/>
                </a:lnTo>
                <a:lnTo>
                  <a:pt x="897731" y="855464"/>
                </a:lnTo>
                <a:lnTo>
                  <a:pt x="790575" y="855464"/>
                </a:lnTo>
                <a:lnTo>
                  <a:pt x="1163836" y="92274"/>
                </a:lnTo>
                <a:lnTo>
                  <a:pt x="716161" y="92274"/>
                </a:lnTo>
                <a:close/>
                <a:moveTo>
                  <a:pt x="290513" y="0"/>
                </a:moveTo>
                <a:cubicBezTo>
                  <a:pt x="408385" y="0"/>
                  <a:pt x="490538" y="53181"/>
                  <a:pt x="536972" y="159544"/>
                </a:cubicBezTo>
                <a:cubicBezTo>
                  <a:pt x="565944" y="226219"/>
                  <a:pt x="580430" y="317699"/>
                  <a:pt x="580430" y="433983"/>
                </a:cubicBezTo>
                <a:cubicBezTo>
                  <a:pt x="580430" y="562967"/>
                  <a:pt x="562173" y="662186"/>
                  <a:pt x="525661" y="731639"/>
                </a:cubicBezTo>
                <a:cubicBezTo>
                  <a:pt x="477639" y="822127"/>
                  <a:pt x="399058" y="867370"/>
                  <a:pt x="289917" y="867370"/>
                </a:cubicBezTo>
                <a:cubicBezTo>
                  <a:pt x="172045" y="867370"/>
                  <a:pt x="89892" y="814189"/>
                  <a:pt x="43458" y="707827"/>
                </a:cubicBezTo>
                <a:cubicBezTo>
                  <a:pt x="14486" y="641152"/>
                  <a:pt x="0" y="548481"/>
                  <a:pt x="0" y="429816"/>
                </a:cubicBezTo>
                <a:cubicBezTo>
                  <a:pt x="0" y="143272"/>
                  <a:pt x="96838" y="0"/>
                  <a:pt x="29051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de-DE" sz="9600" dirty="0">
              <a:latin typeface="Siemens Sans" pitchFamily="2" charset="0"/>
            </a:endParaRPr>
          </a:p>
        </p:txBody>
      </p:sp>
      <p:sp>
        <p:nvSpPr>
          <p:cNvPr id="5" name="Fußzeilenplatzhalter 4">
            <a:extLst>
              <a:ext uri="{FF2B5EF4-FFF2-40B4-BE49-F238E27FC236}">
                <a16:creationId xmlns:a16="http://schemas.microsoft.com/office/drawing/2014/main" id="{BB322204-2DCD-41E7-8604-0F56E8726233}"/>
              </a:ext>
            </a:extLst>
          </p:cNvPr>
          <p:cNvSpPr>
            <a:spLocks noGrp="1"/>
          </p:cNvSpPr>
          <p:nvPr>
            <p:ph type="ftr" sz="quarter" idx="10"/>
          </p:nvPr>
        </p:nvSpPr>
        <p:spPr/>
        <p:txBody>
          <a:bodyPr/>
          <a:lstStyle/>
          <a:p>
            <a:pPr>
              <a:lnSpc>
                <a:spcPct val="100000"/>
              </a:lnSpc>
            </a:pPr>
            <a:r>
              <a:rPr lang="de-DE" noProof="0" dirty="0"/>
              <a:t>Frei  verwendbar | © Siemens 2021 | Claret | DI PA S&amp;V MK2 2 </a:t>
            </a:r>
          </a:p>
        </p:txBody>
      </p:sp>
      <p:sp>
        <p:nvSpPr>
          <p:cNvPr id="7" name="Foliennummernplatzhalter 6">
            <a:extLst>
              <a:ext uri="{FF2B5EF4-FFF2-40B4-BE49-F238E27FC236}">
                <a16:creationId xmlns:a16="http://schemas.microsoft.com/office/drawing/2014/main" id="{1B87578D-0083-42FA-8D1E-862CE52336E9}"/>
              </a:ext>
            </a:extLst>
          </p:cNvPr>
          <p:cNvSpPr>
            <a:spLocks noGrp="1"/>
          </p:cNvSpPr>
          <p:nvPr>
            <p:ph type="sldNum" sz="quarter" idx="11"/>
          </p:nvPr>
        </p:nvSpPr>
        <p:spPr/>
        <p:txBody>
          <a:bodyPr/>
          <a:lstStyle/>
          <a:p>
            <a:r>
              <a:rPr lang="de-DE" noProof="0" dirty="0"/>
              <a:t>Seite </a:t>
            </a:r>
            <a:fld id="{15EBE321-CBB1-4E91-BD14-37C8D44326FB}" type="slidenum">
              <a:rPr lang="de-DE" noProof="0" smtClean="0"/>
              <a:pPr/>
              <a:t>9</a:t>
            </a:fld>
            <a:endParaRPr lang="de-DE" noProof="0" dirty="0"/>
          </a:p>
        </p:txBody>
      </p:sp>
      <p:cxnSp>
        <p:nvCxnSpPr>
          <p:cNvPr id="19" name="Gerader Verbinder 18">
            <a:extLst>
              <a:ext uri="{FF2B5EF4-FFF2-40B4-BE49-F238E27FC236}">
                <a16:creationId xmlns:a16="http://schemas.microsoft.com/office/drawing/2014/main" id="{B0B65DEB-2DF6-4C51-8C74-371224DC9400}"/>
              </a:ext>
            </a:extLst>
          </p:cNvPr>
          <p:cNvCxnSpPr>
            <a:cxnSpLocks/>
          </p:cNvCxnSpPr>
          <p:nvPr/>
        </p:nvCxnSpPr>
        <p:spPr>
          <a:xfrm>
            <a:off x="446088" y="1543254"/>
            <a:ext cx="0" cy="1288846"/>
          </a:xfrm>
          <a:prstGeom prst="line">
            <a:avLst/>
          </a:prstGeom>
          <a:ln w="57150">
            <a:gradFill flip="none" rotWithShape="1">
              <a:gsLst>
                <a:gs pos="0">
                  <a:srgbClr val="00FFB9"/>
                </a:gs>
                <a:gs pos="100000">
                  <a:srgbClr val="00E6DC"/>
                </a:gs>
              </a:gsLst>
              <a:lin ang="2700000" scaled="1"/>
              <a:tileRect/>
            </a:gradFill>
            <a:headEnd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218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sie-ppt-O365-16x9-standard-deu-v3-2" id="{1A67353E-D554-4261-B230-7EA4DA58AF10}" vid="{3DF4DD95-6279-4042-A557-6041DCFA574E}"/>
    </a:ext>
  </a:extLst>
</a:theme>
</file>

<file path=ppt/theme/theme2.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Content</Template>
  <TotalTime>0</TotalTime>
  <Words>709</Words>
  <Application>Microsoft Office PowerPoint</Application>
  <PresentationFormat>Breitbild</PresentationFormat>
  <Paragraphs>108</Paragraphs>
  <Slides>10</Slides>
  <Notes>9</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10</vt:i4>
      </vt:variant>
    </vt:vector>
  </HeadingPairs>
  <TitlesOfParts>
    <vt:vector size="15" baseType="lpstr">
      <vt:lpstr>Arial</vt:lpstr>
      <vt:lpstr>Segoe UI Web Regular</vt:lpstr>
      <vt:lpstr>Siemens Sans</vt:lpstr>
      <vt:lpstr>Siemens 2020</vt:lpstr>
      <vt:lpstr>think-cell Folie</vt:lpstr>
      <vt:lpstr>SIPROCESS GA700 Maßgeschneiderte Anwendungen</vt:lpstr>
      <vt:lpstr>PowerPoint-Präsentation</vt:lpstr>
      <vt:lpstr>GA700  Maßgeschneiderte Anwendungen</vt:lpstr>
      <vt:lpstr>GA700  Maßgeschneiderte Anwendungen</vt:lpstr>
      <vt:lpstr>GA700  Maßgeschneiderte Anwendungen</vt:lpstr>
      <vt:lpstr>GA700  Maßgeschneiderte Anwendungen</vt:lpstr>
      <vt:lpstr>GA700  Maßgeschneiderte Anwendungen</vt:lpstr>
      <vt:lpstr>GA700  Maßgeschneiderte Anwendungen</vt:lpstr>
      <vt:lpstr>GA700  Maßgeschneiderte Anwendungen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SIPROCESS GA700 Customized Applications</dc:title>
  <dc:creator>Jasmin Brandt | i-pointing</dc:creator>
  <cp:keywords>Template</cp:keywords>
  <dc:description>Version 3.2
Dezember 2020</dc:description>
  <cp:lastModifiedBy>Claret-Smith, Natalia (DI PA S&amp;V MK 2 2)</cp:lastModifiedBy>
  <cp:revision>24</cp:revision>
  <dcterms:created xsi:type="dcterms:W3CDTF">2021-06-18T08:43:33Z</dcterms:created>
  <dcterms:modified xsi:type="dcterms:W3CDTF">2021-11-19T08:20:15Z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PMID">
    <vt:lpwstr>a8644b69ee994936b78d46fcdd66e249</vt:lpwstr>
  </property>
  <property fmtid="{D5CDD505-2E9C-101B-9397-08002B2CF9AE}" pid="3" name="MSIP_Label_6f75f480-7803-4ee9-bb54-84d0635fdbe7_Enabled">
    <vt:lpwstr>true</vt:lpwstr>
  </property>
  <property fmtid="{D5CDD505-2E9C-101B-9397-08002B2CF9AE}" pid="4" name="MSIP_Label_6f75f480-7803-4ee9-bb54-84d0635fdbe7_SetDate">
    <vt:lpwstr>2021-11-19T08:20:14Z</vt:lpwstr>
  </property>
  <property fmtid="{D5CDD505-2E9C-101B-9397-08002B2CF9AE}" pid="5" name="MSIP_Label_6f75f480-7803-4ee9-bb54-84d0635fdbe7_Method">
    <vt:lpwstr>Privileged</vt:lpwstr>
  </property>
  <property fmtid="{D5CDD505-2E9C-101B-9397-08002B2CF9AE}" pid="6" name="MSIP_Label_6f75f480-7803-4ee9-bb54-84d0635fdbe7_Name">
    <vt:lpwstr>unrestricted</vt:lpwstr>
  </property>
  <property fmtid="{D5CDD505-2E9C-101B-9397-08002B2CF9AE}" pid="7" name="MSIP_Label_6f75f480-7803-4ee9-bb54-84d0635fdbe7_SiteId">
    <vt:lpwstr>38ae3bcd-9579-4fd4-adda-b42e1495d55a</vt:lpwstr>
  </property>
  <property fmtid="{D5CDD505-2E9C-101B-9397-08002B2CF9AE}" pid="8" name="MSIP_Label_6f75f480-7803-4ee9-bb54-84d0635fdbe7_ActionId">
    <vt:lpwstr>cf27704b-3fe1-4679-91d6-94c4d8c173e1</vt:lpwstr>
  </property>
  <property fmtid="{D5CDD505-2E9C-101B-9397-08002B2CF9AE}" pid="9" name="MSIP_Label_6f75f480-7803-4ee9-bb54-84d0635fdbe7_ContentBits">
    <vt:lpwstr>0</vt:lpwstr>
  </property>
  <property fmtid="{D5CDD505-2E9C-101B-9397-08002B2CF9AE}" pid="10" name="Document_Confidentiality">
    <vt:lpwstr>Unrestricted</vt:lpwstr>
  </property>
</Properties>
</file>